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3568D-F5A3-43E8-BC64-0E7C6BFB2E1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CC6C-920A-4F18-AD3D-2F197EDA3F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исель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11624"/>
          </a:xfrm>
          <a:prstGeom prst="rect">
            <a:avLst/>
          </a:prstGeom>
        </p:spPr>
      </p:pic>
      <p:pic>
        <p:nvPicPr>
          <p:cNvPr id="5" name="Рисунок 4" descr="кисель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894139"/>
            <a:ext cx="3816424" cy="357081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499992" y="1922185"/>
            <a:ext cx="4176464" cy="3534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</a:rPr>
              <a:t>КИСЕЛЬ «ПОЛЕЗНЫЕ ЯГОДЫ»         на эритритоле </a:t>
            </a:r>
            <a:r>
              <a:rPr lang="ru-RU" sz="2000" dirty="0" smtClean="0"/>
              <a:t>– </a:t>
            </a:r>
            <a:r>
              <a:rPr lang="ru-RU" sz="2000" b="1" dirty="0"/>
              <a:t>это </a:t>
            </a:r>
            <a:r>
              <a:rPr lang="ru-RU" sz="2000" b="1" dirty="0" smtClean="0"/>
              <a:t>специализированный </a:t>
            </a:r>
            <a:r>
              <a:rPr lang="ru-RU" sz="2000" b="1" dirty="0"/>
              <a:t>пищевой </a:t>
            </a:r>
            <a:r>
              <a:rPr lang="ru-RU" sz="2000" b="1" dirty="0" smtClean="0"/>
              <a:t>продукт*.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/>
              <a:t>То </a:t>
            </a:r>
            <a:r>
              <a:rPr lang="ru-RU" sz="2000" dirty="0"/>
              <a:t>есть пищевой продукт с заданными свойствами,  </a:t>
            </a:r>
            <a:r>
              <a:rPr lang="ru-RU" sz="2000" dirty="0"/>
              <a:t>который специально разработан для людей, контролирующих массу тела и показатели уровня сахара крови.</a:t>
            </a:r>
            <a:endParaRPr lang="ru-RU" sz="2000" dirty="0"/>
          </a:p>
        </p:txBody>
      </p:sp>
      <p:pic>
        <p:nvPicPr>
          <p:cNvPr id="6" name="Picture 2" descr="D:\Yana\разное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8565" y="6192070"/>
            <a:ext cx="1259641" cy="5690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23264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</a:rPr>
              <a:t>НОВИНКА!</a:t>
            </a:r>
            <a:endParaRPr lang="ru-RU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5464952"/>
            <a:ext cx="44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Свидетельство о государственной регистрации RU.77.99.32.004.Е.001776.04.18 от </a:t>
            </a:r>
            <a:r>
              <a:rPr lang="ru-RU" sz="1200" b="1" dirty="0" smtClean="0">
                <a:solidFill>
                  <a:srgbClr val="C00000"/>
                </a:solidFill>
              </a:rPr>
              <a:t>25.04.2018</a:t>
            </a:r>
            <a:endParaRPr lang="ru-RU" sz="1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исель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11624"/>
          </a:xfrm>
          <a:prstGeom prst="rect">
            <a:avLst/>
          </a:prstGeom>
        </p:spPr>
      </p:pic>
      <p:pic>
        <p:nvPicPr>
          <p:cNvPr id="5" name="Рисунок 4" descr="кисель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4168"/>
            <a:ext cx="3232359" cy="30243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1540" y="3183369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Кисель «Полезные ягоды» создан </a:t>
            </a:r>
            <a:r>
              <a:rPr lang="ru-RU" sz="2000" dirty="0"/>
              <a:t>на основе натурального ягодного </a:t>
            </a:r>
            <a:r>
              <a:rPr lang="ru-RU" sz="2000" dirty="0" smtClean="0"/>
              <a:t>сока. Помимо ягод малины и брусники в него добавлен </a:t>
            </a:r>
            <a:r>
              <a:rPr lang="ru-RU" sz="2000" b="1" dirty="0" smtClean="0">
                <a:solidFill>
                  <a:srgbClr val="C00000"/>
                </a:solidFill>
              </a:rPr>
              <a:t>концентрированный сок аронии</a:t>
            </a:r>
            <a:r>
              <a:rPr lang="ru-RU" sz="2000" dirty="0" smtClean="0"/>
              <a:t>. Арония – одна из самых полезных ягод, которую рекомендуют употреблять для нормализации давления и укрепления иммунитета.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0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В состав продукта входит современный </a:t>
            </a:r>
            <a:r>
              <a:rPr lang="ru-RU" sz="2000" dirty="0"/>
              <a:t>природный сахарозаменитель эритритол.</a:t>
            </a:r>
            <a:r>
              <a:rPr lang="ru-RU" sz="2000" b="1" dirty="0">
                <a:solidFill>
                  <a:srgbClr val="C00000"/>
                </a:solidFill>
              </a:rPr>
              <a:t> Эритритол </a:t>
            </a:r>
            <a:r>
              <a:rPr lang="ru-RU" sz="2000" dirty="0"/>
              <a:t>легко усваивается организмом, имеет нулевой гликемический индекс, безвреден для </a:t>
            </a:r>
            <a:r>
              <a:rPr lang="ru-RU" sz="2000" dirty="0" smtClean="0"/>
              <a:t>зубов, безопасен при диабете. 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234888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solidFill>
                  <a:srgbClr val="C00000"/>
                </a:solidFill>
              </a:rPr>
              <a:t>ОСНОВНЫЕ ПРЕИМУЩЕСТВА</a:t>
            </a:r>
            <a:r>
              <a:rPr lang="ru-RU" sz="2800" b="1" u="sng" dirty="0" smtClean="0">
                <a:solidFill>
                  <a:srgbClr val="C00000"/>
                </a:solidFill>
              </a:rPr>
              <a:t>:</a:t>
            </a:r>
            <a:endParaRPr lang="ru-RU" sz="2800" dirty="0"/>
          </a:p>
        </p:txBody>
      </p:sp>
      <p:pic>
        <p:nvPicPr>
          <p:cNvPr id="6" name="Picture 2" descr="D:\Yana\разное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8565" y="6192070"/>
            <a:ext cx="1259641" cy="569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677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исель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11624"/>
          </a:xfrm>
          <a:prstGeom prst="rect">
            <a:avLst/>
          </a:prstGeom>
        </p:spPr>
      </p:pic>
      <p:pic>
        <p:nvPicPr>
          <p:cNvPr id="5" name="Рисунок 4" descr="кисель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4168"/>
            <a:ext cx="3232359" cy="30243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319850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Кисель «Полезные ягоды» обогащен </a:t>
            </a:r>
            <a:r>
              <a:rPr lang="ru-RU" sz="2000" dirty="0"/>
              <a:t>специально </a:t>
            </a:r>
            <a:r>
              <a:rPr lang="ru-RU" sz="2000" dirty="0" smtClean="0"/>
              <a:t>подобранным комплексом веществ с антиоксидантным и сосудоукрепляющим действием. </a:t>
            </a:r>
            <a:r>
              <a:rPr lang="ru-RU" sz="2000" b="1" dirty="0" smtClean="0">
                <a:solidFill>
                  <a:srgbClr val="C00000"/>
                </a:solidFill>
              </a:rPr>
              <a:t>Витамины</a:t>
            </a:r>
            <a:r>
              <a:rPr lang="ru-RU" sz="2000" b="1" dirty="0">
                <a:solidFill>
                  <a:srgbClr val="C00000"/>
                </a:solidFill>
              </a:rPr>
              <a:t>, антоцианы</a:t>
            </a:r>
            <a:r>
              <a:rPr lang="ru-RU" sz="2000" b="1" dirty="0" smtClean="0">
                <a:solidFill>
                  <a:srgbClr val="C00000"/>
                </a:solidFill>
              </a:rPr>
              <a:t>, натуральные биофлавоноиды (гесперидин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smtClean="0">
                <a:solidFill>
                  <a:srgbClr val="C00000"/>
                </a:solidFill>
              </a:rPr>
              <a:t>рутин) </a:t>
            </a:r>
            <a:r>
              <a:rPr lang="ru-RU" sz="2000" dirty="0" smtClean="0"/>
              <a:t>способствуют </a:t>
            </a:r>
            <a:r>
              <a:rPr lang="ru-RU" sz="2000" dirty="0"/>
              <a:t>укреплению сосудов, поддерживают работу органа зрения, уменьшают чувство </a:t>
            </a:r>
            <a:r>
              <a:rPr lang="ru-RU" sz="2000" dirty="0" smtClean="0"/>
              <a:t>усталости, повышают активность иммунной системы.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1 порция киселя обеспечивает организму до 30% от рекомендуемой суточной потребности в витаминах и микроэлементах.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557339" y="2327341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solidFill>
                  <a:srgbClr val="C00000"/>
                </a:solidFill>
              </a:rPr>
              <a:t>ОСНОВНЫЕ ПРЕИМУЩЕСТВА</a:t>
            </a:r>
            <a:r>
              <a:rPr lang="ru-RU" sz="2800" b="1" u="sng" dirty="0" smtClean="0">
                <a:solidFill>
                  <a:srgbClr val="C00000"/>
                </a:solidFill>
              </a:rPr>
              <a:t>:</a:t>
            </a:r>
            <a:endParaRPr lang="ru-RU" sz="2800" dirty="0"/>
          </a:p>
        </p:txBody>
      </p:sp>
      <p:pic>
        <p:nvPicPr>
          <p:cNvPr id="6" name="Picture 2" descr="D:\Yana\разное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8565" y="6192070"/>
            <a:ext cx="1259641" cy="569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329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исель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11624"/>
          </a:xfrm>
          <a:prstGeom prst="rect">
            <a:avLst/>
          </a:prstGeom>
        </p:spPr>
      </p:pic>
      <p:pic>
        <p:nvPicPr>
          <p:cNvPr id="5" name="Рисунок 4" descr="кисель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4168"/>
            <a:ext cx="3232359" cy="30243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319850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b="1" dirty="0" smtClean="0"/>
              <a:t>Содержит </a:t>
            </a:r>
            <a:r>
              <a:rPr lang="ru-RU" sz="2000" b="1" dirty="0"/>
              <a:t>комплекс важных микроэлементов. </a:t>
            </a:r>
            <a:endParaRPr lang="ru-RU" sz="2000" b="1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Пиколинат </a:t>
            </a:r>
            <a:r>
              <a:rPr lang="ru-RU" sz="2000" b="1" dirty="0">
                <a:solidFill>
                  <a:srgbClr val="C00000"/>
                </a:solidFill>
              </a:rPr>
              <a:t>хрома </a:t>
            </a:r>
            <a:r>
              <a:rPr lang="ru-RU" sz="2000" dirty="0"/>
              <a:t>известен как кофактор инсулина, </a:t>
            </a:r>
            <a:r>
              <a:rPr lang="ru-RU" sz="2000" dirty="0"/>
              <a:t>крайне важен для поддержания здорового обмена глюкозы и </a:t>
            </a:r>
            <a:r>
              <a:rPr lang="ru-RU" sz="2000" dirty="0" smtClean="0"/>
              <a:t>углеводов. </a:t>
            </a:r>
            <a:r>
              <a:rPr lang="ru-RU" sz="2000" i="1" dirty="0" smtClean="0"/>
              <a:t>При дефиците хрома может наблюдаться повышенный аппетит.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Йод </a:t>
            </a:r>
            <a:r>
              <a:rPr lang="ru-RU" sz="2000" dirty="0"/>
              <a:t>имеет </a:t>
            </a:r>
            <a:r>
              <a:rPr lang="ru-RU" sz="2000" dirty="0" smtClean="0"/>
              <a:t>важнейшее </a:t>
            </a:r>
            <a:r>
              <a:rPr lang="ru-RU" sz="2000" dirty="0"/>
              <a:t>значение для здоровья щитовидной железы. </a:t>
            </a:r>
            <a:endParaRPr lang="ru-RU" sz="20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Цинк </a:t>
            </a:r>
            <a:r>
              <a:rPr lang="ru-RU" sz="2000" b="1" dirty="0">
                <a:solidFill>
                  <a:srgbClr val="C00000"/>
                </a:solidFill>
              </a:rPr>
              <a:t>и медь </a:t>
            </a:r>
            <a:r>
              <a:rPr lang="ru-RU" sz="2000" dirty="0"/>
              <a:t>оказывают </a:t>
            </a:r>
            <a:r>
              <a:rPr lang="ru-RU" sz="2000" dirty="0"/>
              <a:t>антиоксидантное действие и </a:t>
            </a:r>
            <a:r>
              <a:rPr lang="ru-RU" sz="2000" dirty="0"/>
              <a:t>играют </a:t>
            </a:r>
            <a:r>
              <a:rPr lang="ru-RU" sz="2000" dirty="0"/>
              <a:t>важную роль в поддержке здоровья иммунной системы</a:t>
            </a:r>
            <a:r>
              <a:rPr lang="ru-RU" sz="2000" dirty="0"/>
              <a:t>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C00000"/>
                </a:solidFill>
              </a:rPr>
              <a:t>Калорийность 1 порции – 24,8 ккал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7339" y="2327341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solidFill>
                  <a:srgbClr val="C00000"/>
                </a:solidFill>
              </a:rPr>
              <a:t>ОСНОВНЫЕ ПРЕИМУЩЕСТВА</a:t>
            </a:r>
            <a:r>
              <a:rPr lang="ru-RU" sz="2800" b="1" u="sng" dirty="0" smtClean="0">
                <a:solidFill>
                  <a:srgbClr val="C00000"/>
                </a:solidFill>
              </a:rPr>
              <a:t>:</a:t>
            </a:r>
            <a:endParaRPr lang="ru-RU" sz="2800" dirty="0"/>
          </a:p>
        </p:txBody>
      </p:sp>
      <p:pic>
        <p:nvPicPr>
          <p:cNvPr id="6" name="Picture 2" descr="D:\Yana\разное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8565" y="6192070"/>
            <a:ext cx="1259641" cy="569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670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246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skhs</dc:creator>
  <cp:lastModifiedBy>Анна Шушпанова</cp:lastModifiedBy>
  <cp:revision>8</cp:revision>
  <dcterms:created xsi:type="dcterms:W3CDTF">2018-09-20T07:54:52Z</dcterms:created>
  <dcterms:modified xsi:type="dcterms:W3CDTF">2018-09-20T08:48:36Z</dcterms:modified>
</cp:coreProperties>
</file>