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3" r:id="rId3"/>
    <p:sldId id="390" r:id="rId4"/>
    <p:sldId id="409" r:id="rId5"/>
    <p:sldId id="392" r:id="rId6"/>
    <p:sldId id="413" r:id="rId7"/>
    <p:sldId id="391" r:id="rId8"/>
    <p:sldId id="393" r:id="rId9"/>
    <p:sldId id="420" r:id="rId10"/>
    <p:sldId id="394" r:id="rId11"/>
    <p:sldId id="395" r:id="rId12"/>
    <p:sldId id="422" r:id="rId13"/>
    <p:sldId id="396" r:id="rId14"/>
    <p:sldId id="397" r:id="rId15"/>
    <p:sldId id="398" r:id="rId16"/>
    <p:sldId id="418" r:id="rId17"/>
    <p:sldId id="419" r:id="rId18"/>
    <p:sldId id="414" r:id="rId19"/>
    <p:sldId id="289" r:id="rId20"/>
    <p:sldId id="368" r:id="rId21"/>
    <p:sldId id="287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AAA7"/>
    <a:srgbClr val="D1D2D4"/>
    <a:srgbClr val="F7BECA"/>
    <a:srgbClr val="6C4796"/>
    <a:srgbClr val="FF0000"/>
    <a:srgbClr val="EC1B30"/>
    <a:srgbClr val="91DFDD"/>
    <a:srgbClr val="DEE2F3"/>
    <a:srgbClr val="DEF6F3"/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5461" autoAdjust="0"/>
  </p:normalViewPr>
  <p:slideViewPr>
    <p:cSldViewPr snapToGrid="0">
      <p:cViewPr varScale="1">
        <p:scale>
          <a:sx n="110" d="100"/>
          <a:sy n="110" d="100"/>
        </p:scale>
        <p:origin x="60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1587D-9204-477B-88F2-5496823541A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2CE01-D9E7-4607-8B56-188BE6C42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01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2CE01-D9E7-4607-8B56-188BE6C426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3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6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0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2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88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52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56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36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8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0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26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F1FD-C59A-4B02-9B65-490BBB2699A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8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wallpapertag.com/wallpaper/full/f/f/7/901651-cool-snowing-desktop-background-3840x2160-for-androi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wallpapertag.com/wallpaper/full/f/f/7/901651-cool-snowing-desktop-background-3840x2160-for-androi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24BC12C-6E84-4860-AB54-F21FE776FCAD}"/>
              </a:ext>
            </a:extLst>
          </p:cNvPr>
          <p:cNvGrpSpPr/>
          <p:nvPr/>
        </p:nvGrpSpPr>
        <p:grpSpPr>
          <a:xfrm>
            <a:off x="0" y="0"/>
            <a:ext cx="12188389" cy="6858000"/>
            <a:chOff x="3611" y="-86"/>
            <a:chExt cx="12188389" cy="6858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D0CEB49-98A4-4736-9771-37F55B99D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1" y="-86"/>
              <a:ext cx="12188389" cy="685800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889000" y="0"/>
              <a:ext cx="1354668" cy="2641600"/>
            </a:xfrm>
            <a:prstGeom prst="rect">
              <a:avLst/>
            </a:prstGeom>
            <a:solidFill>
              <a:srgbClr val="EC1B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3600" b="1" dirty="0" smtClean="0"/>
                <a:t>октябрь</a:t>
              </a:r>
              <a:endParaRPr lang="ru-RU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86488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" y="0"/>
            <a:ext cx="12192152" cy="68579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06" y="1829883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40" y="1835138"/>
            <a:ext cx="4174958" cy="476535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105740" y="2566143"/>
            <a:ext cx="417495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just"/>
            <a:r>
              <a:rPr lang="ru-RU" sz="1000" dirty="0"/>
              <a:t>Считаете, что всё полезное обязательно должно быть невкусным? Спешим вас </a:t>
            </a:r>
            <a:r>
              <a:rPr lang="ru-RU" sz="1000" dirty="0" smtClean="0"/>
              <a:t>обрадовать!</a:t>
            </a:r>
            <a:endParaRPr lang="ru-RU" sz="1000" dirty="0"/>
          </a:p>
          <a:p>
            <a:pPr lvl="0" algn="just"/>
            <a:r>
              <a:rPr lang="ru-RU" sz="1000" dirty="0"/>
              <a:t>⠀⠀⠀⠀⠀⠀⠀⠀⠀</a:t>
            </a:r>
          </a:p>
          <a:p>
            <a:pPr lvl="0" algn="just"/>
            <a:r>
              <a:rPr lang="ru-RU" sz="1000" dirty="0"/>
              <a:t>Ваш любимый горячий </a:t>
            </a:r>
            <a:r>
              <a:rPr lang="ru-RU" sz="1000" dirty="0" smtClean="0"/>
              <a:t>шоколад даёт вам </a:t>
            </a:r>
            <a:r>
              <a:rPr lang="ru-RU" sz="1000" dirty="0"/>
              <a:t>сто-о-</a:t>
            </a:r>
            <a:r>
              <a:rPr lang="ru-RU" sz="1000" dirty="0" err="1"/>
              <a:t>олько</a:t>
            </a:r>
            <a:r>
              <a:rPr lang="ru-RU" sz="1000" dirty="0"/>
              <a:t> витаминов — вы даже представить не можете!</a:t>
            </a:r>
          </a:p>
          <a:p>
            <a:pPr lvl="0" algn="just"/>
            <a:r>
              <a:rPr lang="ru-RU" sz="1000" dirty="0"/>
              <a:t>⠀⠀⠀⠀⠀⠀⠀⠀⠀</a:t>
            </a:r>
          </a:p>
          <a:p>
            <a:pPr lvl="0" algn="just"/>
            <a:r>
              <a:rPr lang="ru-RU" sz="1000" dirty="0"/>
              <a:t>Проверено: этот напиток — источник молодости, энергии и красоты! Ведь какао стимулирует синтез гормонов счастья — </a:t>
            </a:r>
            <a:r>
              <a:rPr lang="ru-RU" sz="1000" dirty="0" err="1"/>
              <a:t>эндорфинов</a:t>
            </a:r>
            <a:r>
              <a:rPr lang="ru-RU" sz="1000" dirty="0"/>
              <a:t> и серотонина.</a:t>
            </a:r>
          </a:p>
          <a:p>
            <a:pPr lvl="0" algn="just"/>
            <a:r>
              <a:rPr lang="ru-RU" sz="1000" dirty="0"/>
              <a:t>⠀⠀⠀⠀⠀⠀⠀⠀⠀</a:t>
            </a:r>
          </a:p>
          <a:p>
            <a:pPr lvl="0" algn="just"/>
            <a:r>
              <a:rPr lang="ru-RU" sz="1000" dirty="0"/>
              <a:t>В составе омолаживающего и бодрящего напитка содержится витамин С — важнейший элемент для поддержания здоровья зубов, кожи и волос. </a:t>
            </a:r>
            <a:r>
              <a:rPr lang="ru-RU" sz="1000" dirty="0" smtClean="0"/>
              <a:t>А ещё </a:t>
            </a:r>
            <a:r>
              <a:rPr lang="ru-RU" sz="1000" dirty="0"/>
              <a:t>он укрепляет иммунитет — что может быть важнее осенней порой?🍁</a:t>
            </a:r>
          </a:p>
          <a:p>
            <a:pPr lvl="0" algn="just"/>
            <a:r>
              <a:rPr lang="ru-RU" sz="1000" dirty="0"/>
              <a:t>⠀⠀⠀⠀⠀⠀⠀⠀⠀</a:t>
            </a:r>
          </a:p>
          <a:p>
            <a:pPr lvl="0" algn="just"/>
            <a:r>
              <a:rPr lang="ru-RU" sz="1000" dirty="0"/>
              <a:t>Нужно повысить работоспособность? Тут вновь спасает чашечка горячего шоколада от ArtLife — женьшень стимулирует жизненную активность, снижает утомляемость и восстанавливает силы после плодотворного рабочего </a:t>
            </a:r>
            <a:r>
              <a:rPr lang="ru-RU" sz="1000" dirty="0" smtClean="0"/>
              <a:t>дня🏻⠀⠀⠀⠀⠀⠀⠀⠀⠀</a:t>
            </a:r>
            <a:endParaRPr lang="ru-RU" sz="1000" dirty="0"/>
          </a:p>
          <a:p>
            <a:pPr lvl="0" algn="just"/>
            <a:r>
              <a:rPr lang="ru-RU" sz="1000" dirty="0"/>
              <a:t>Тонизируйте организм со вкусом — выбирайте правильные источники для его заряда✊</a:t>
            </a:r>
            <a:r>
              <a:rPr lang="ru-RU" sz="1000" dirty="0" smtClean="0"/>
              <a:t>🏻</a:t>
            </a:r>
          </a:p>
          <a:p>
            <a:pPr lvl="0"/>
            <a:endParaRPr lang="ru-RU" sz="1000" dirty="0"/>
          </a:p>
          <a:p>
            <a:pPr lvl="0"/>
            <a:r>
              <a:rPr lang="en-US" sz="1000" b="1" i="1" dirty="0" smtClean="0"/>
              <a:t>#</a:t>
            </a:r>
            <a:r>
              <a:rPr lang="ru-RU" sz="1000" b="1" i="1" dirty="0" smtClean="0"/>
              <a:t>функциональноепитание </a:t>
            </a:r>
            <a:r>
              <a:rPr lang="en-US" sz="1000" b="1" i="1" dirty="0" smtClean="0"/>
              <a:t>#</a:t>
            </a:r>
            <a:r>
              <a:rPr lang="ru-RU" sz="1000" b="1" i="1" dirty="0" err="1" smtClean="0"/>
              <a:t>продуктыбыстрогоприготовления</a:t>
            </a:r>
            <a:r>
              <a:rPr lang="ru-RU" sz="1000" b="1" i="1" dirty="0" smtClean="0"/>
              <a:t>  </a:t>
            </a:r>
            <a:r>
              <a:rPr lang="en-US" sz="1000" b="1" i="1" dirty="0" smtClean="0"/>
              <a:t>#</a:t>
            </a:r>
            <a:r>
              <a:rPr lang="ru-RU" sz="1000" b="1" i="1" dirty="0" err="1" smtClean="0"/>
              <a:t>артлайф</a:t>
            </a:r>
            <a:r>
              <a:rPr lang="ru-RU" sz="1000" b="1" i="1" dirty="0" smtClean="0"/>
              <a:t>  </a:t>
            </a:r>
            <a:endParaRPr lang="ru-RU" sz="10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49505" y="2718543"/>
            <a:ext cx="4174959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900" dirty="0"/>
              <a:t> </a:t>
            </a:r>
          </a:p>
          <a:p>
            <a:pPr lvl="0" algn="just"/>
            <a:r>
              <a:rPr lang="ru-RU" sz="900" dirty="0"/>
              <a:t>Бодрящий изотонический напиток «Аква Баланс» теперь в новой упаковке</a:t>
            </a:r>
            <a:r>
              <a:rPr lang="ru-RU" sz="900" dirty="0" smtClean="0"/>
              <a:t>💎⠀⠀⠀⠀⠀⠀</a:t>
            </a:r>
            <a:endParaRPr lang="ru-RU" sz="900" dirty="0"/>
          </a:p>
          <a:p>
            <a:pPr lvl="0" algn="just"/>
            <a:r>
              <a:rPr lang="ru-RU" sz="900" dirty="0"/>
              <a:t>Вода — основное условие для сохранения постоянства внутренней среды в нашем </a:t>
            </a:r>
            <a:r>
              <a:rPr lang="ru-RU" sz="900" dirty="0" smtClean="0"/>
              <a:t>организме🏻</a:t>
            </a:r>
            <a:endParaRPr lang="ru-RU" sz="900" dirty="0"/>
          </a:p>
          <a:p>
            <a:pPr lvl="0" algn="just"/>
            <a:r>
              <a:rPr lang="ru-RU" sz="900" dirty="0"/>
              <a:t>Каждый человек на 70% состоит из воды, важно помнить, что все жидкости внутри нас имеют определённое осмотическое давление, которое создают минеральные вещества соответствующей концентрации</a:t>
            </a:r>
            <a:r>
              <a:rPr lang="ru-RU" sz="900" dirty="0" smtClean="0"/>
              <a:t>.⠀⠀⠀⠀⠀⠀⠀⠀</a:t>
            </a:r>
            <a:endParaRPr lang="ru-RU" sz="900" dirty="0"/>
          </a:p>
          <a:p>
            <a:pPr lvl="0" algn="just"/>
            <a:r>
              <a:rPr lang="ru-RU" sz="900" dirty="0"/>
              <a:t>🏋🏼После продуктивной работы в тренажёрном зале необходимо оперативно восполнить нехватку жидкости — в этом поможет изотонический напиток «Аква Баланс» с витаминами, L-карнитином и экстрактом гинкго </a:t>
            </a:r>
            <a:r>
              <a:rPr lang="ru-RU" sz="900" dirty="0" err="1"/>
              <a:t>билоба</a:t>
            </a:r>
            <a:r>
              <a:rPr lang="ru-RU" sz="900" dirty="0"/>
              <a:t>. Что он делает?</a:t>
            </a:r>
            <a:r>
              <a:rPr lang="ru-RU" sz="900" dirty="0" smtClean="0"/>
              <a:t>👇🏻⠀⠀⠀⠀⠀⠀⠀⠀</a:t>
            </a:r>
            <a:endParaRPr lang="ru-RU" sz="900" dirty="0"/>
          </a:p>
          <a:p>
            <a:pPr lvl="0" algn="just"/>
            <a:r>
              <a:rPr lang="ru-RU" sz="900" dirty="0"/>
              <a:t>💦 Способствует поддержанию оптимального водно-солевого баланса </a:t>
            </a:r>
            <a:r>
              <a:rPr lang="ru-RU" sz="900" dirty="0" smtClean="0"/>
              <a:t>организма</a:t>
            </a:r>
            <a:endParaRPr lang="ru-RU" sz="900" dirty="0"/>
          </a:p>
          <a:p>
            <a:pPr lvl="0" algn="just"/>
            <a:r>
              <a:rPr lang="ru-RU" sz="900" dirty="0"/>
              <a:t>💦 Быстро утоляет жажду</a:t>
            </a:r>
          </a:p>
          <a:p>
            <a:pPr lvl="0" algn="just"/>
            <a:r>
              <a:rPr lang="ru-RU" sz="900" dirty="0"/>
              <a:t>💦 Повышает выносливость и работоспособность</a:t>
            </a:r>
          </a:p>
          <a:p>
            <a:pPr lvl="0" algn="just"/>
            <a:r>
              <a:rPr lang="ru-RU" sz="900" dirty="0"/>
              <a:t>💦 Бодрит и повышает </a:t>
            </a:r>
            <a:r>
              <a:rPr lang="ru-RU" sz="900" dirty="0" smtClean="0"/>
              <a:t>настроение⠀⠀⠀⠀⠀⠀⠀⠀</a:t>
            </a:r>
            <a:endParaRPr lang="ru-RU" sz="900" dirty="0"/>
          </a:p>
          <a:p>
            <a:pPr lvl="0" algn="just"/>
            <a:r>
              <a:rPr lang="ru-RU" sz="900" dirty="0"/>
              <a:t>Рекомендуем открыть для себя «Аква Баланс», если вы</a:t>
            </a:r>
            <a:r>
              <a:rPr lang="ru-RU" sz="900" dirty="0" smtClean="0"/>
              <a:t>:⠀⠀⠀⠀⠀⠀⠀⠀</a:t>
            </a:r>
            <a:endParaRPr lang="ru-RU" sz="900" dirty="0"/>
          </a:p>
          <a:p>
            <a:pPr lvl="0" algn="just"/>
            <a:r>
              <a:rPr lang="ru-RU" sz="900" dirty="0"/>
              <a:t>• ведёте активный образ </a:t>
            </a:r>
            <a:r>
              <a:rPr lang="ru-RU" sz="900" dirty="0" smtClean="0"/>
              <a:t>жизни;</a:t>
            </a:r>
            <a:endParaRPr lang="ru-RU" sz="900" dirty="0"/>
          </a:p>
          <a:p>
            <a:pPr lvl="0" algn="just"/>
            <a:r>
              <a:rPr lang="ru-RU" sz="900" dirty="0"/>
              <a:t>• занимаетесь </a:t>
            </a:r>
            <a:r>
              <a:rPr lang="ru-RU" sz="900" dirty="0" smtClean="0"/>
              <a:t>спортом;</a:t>
            </a:r>
            <a:endParaRPr lang="ru-RU" sz="900" dirty="0"/>
          </a:p>
          <a:p>
            <a:pPr lvl="0" algn="just"/>
            <a:r>
              <a:rPr lang="ru-RU" sz="900" dirty="0"/>
              <a:t>• контролируете массу своего тела — придерживаетесь диет или практикуете лечебное </a:t>
            </a:r>
            <a:r>
              <a:rPr lang="ru-RU" sz="900" dirty="0" smtClean="0"/>
              <a:t>голодание.⠀⠀⠀⠀⠀⠀⠀⠀</a:t>
            </a:r>
            <a:endParaRPr lang="ru-RU" sz="900" dirty="0"/>
          </a:p>
          <a:p>
            <a:pPr lvl="0" algn="just"/>
            <a:r>
              <a:rPr lang="ru-RU" sz="900" dirty="0"/>
              <a:t>Ваш организм непрерывно работает на вас — дайте ему дополнительные силы для более плодотворной </a:t>
            </a:r>
            <a:r>
              <a:rPr lang="ru-RU" sz="900" dirty="0" smtClean="0"/>
              <a:t>деятельности!</a:t>
            </a:r>
            <a:endParaRPr lang="ru-RU" sz="900" dirty="0"/>
          </a:p>
          <a:p>
            <a:pPr lvl="0"/>
            <a:endParaRPr lang="ru-RU" sz="1000" dirty="0" smtClean="0"/>
          </a:p>
          <a:p>
            <a:pPr lvl="0"/>
            <a:endParaRPr lang="ru-RU" sz="1000" dirty="0"/>
          </a:p>
          <a:p>
            <a:pPr lvl="0"/>
            <a:r>
              <a:rPr lang="ru-RU" sz="1000" b="1" i="1" dirty="0" smtClean="0"/>
              <a:t>#</a:t>
            </a:r>
            <a:r>
              <a:rPr lang="ru-RU" sz="1000" b="1" i="1" dirty="0" err="1"/>
              <a:t>артлайф</a:t>
            </a:r>
            <a:r>
              <a:rPr lang="ru-RU" sz="1000" b="1" i="1" dirty="0"/>
              <a:t> #функциональноепитание #</a:t>
            </a:r>
            <a:r>
              <a:rPr lang="ru-RU" sz="1000" b="1" i="1" dirty="0" smtClean="0"/>
              <a:t>здоровье </a:t>
            </a:r>
            <a:r>
              <a:rPr lang="en-US" sz="1000" b="1" i="1" dirty="0" smtClean="0"/>
              <a:t>#</a:t>
            </a:r>
            <a:r>
              <a:rPr lang="ru-RU" sz="1000" b="1" i="1" dirty="0" err="1" smtClean="0"/>
              <a:t>изотонический_напиток</a:t>
            </a:r>
            <a:r>
              <a:rPr lang="ru-RU" sz="1000" b="1" i="1" dirty="0" smtClean="0"/>
              <a:t> </a:t>
            </a:r>
            <a:endParaRPr lang="ru-RU" sz="1000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677" y="1221254"/>
            <a:ext cx="1543180" cy="15431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82" y="1221254"/>
            <a:ext cx="1490607" cy="14906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" y="0"/>
            <a:ext cx="12192152" cy="68579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06" y="1829883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40" y="1835138"/>
            <a:ext cx="4174958" cy="47653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03405" y="2727169"/>
            <a:ext cx="4177292" cy="3701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 </a:t>
            </a:r>
          </a:p>
          <a:p>
            <a:pPr algn="just"/>
            <a:r>
              <a:rPr lang="ru-RU" sz="1000" dirty="0" smtClean="0"/>
              <a:t>Ребёнок </a:t>
            </a:r>
            <a:r>
              <a:rPr lang="ru-RU" sz="1000" dirty="0"/>
              <a:t>любит </a:t>
            </a:r>
            <a:r>
              <a:rPr lang="ru-RU" sz="1000" dirty="0" err="1"/>
              <a:t>фастфуд</a:t>
            </a:r>
            <a:r>
              <a:rPr lang="ru-RU" sz="1000" dirty="0"/>
              <a:t>, а среди домашней пищи много рафинированной? Спокойно, мы знаем, что делать✋</a:t>
            </a:r>
            <a:r>
              <a:rPr lang="ru-RU" sz="1000" dirty="0" smtClean="0"/>
              <a:t>🏻⠀⠀⠀⠀⠀⠀⠀⠀</a:t>
            </a:r>
            <a:endParaRPr lang="ru-RU" sz="1000" dirty="0"/>
          </a:p>
          <a:p>
            <a:pPr algn="just"/>
            <a:r>
              <a:rPr lang="ru-RU" sz="1000" dirty="0"/>
              <a:t>Обогатите детский рацион с помощью напитка, который обожают все, — </a:t>
            </a:r>
            <a:r>
              <a:rPr lang="ru-RU" sz="1000" dirty="0" smtClean="0"/>
              <a:t>какао!⠀⠀⠀⠀⠀⠀⠀</a:t>
            </a:r>
            <a:endParaRPr lang="ru-RU" sz="1000" dirty="0"/>
          </a:p>
          <a:p>
            <a:pPr algn="just"/>
            <a:r>
              <a:rPr lang="ru-RU" sz="1000" dirty="0"/>
              <a:t>Какао «Взрослей-ка» от ArtLife содержит витамин С и железо, при этом не имеет металлического привкуса! </a:t>
            </a:r>
            <a:r>
              <a:rPr lang="ru-RU" sz="1000" dirty="0" smtClean="0"/>
              <a:t>⠀⠀⠀⠀⠀⠀⠀⠀</a:t>
            </a:r>
            <a:endParaRPr lang="ru-RU" sz="1000" dirty="0"/>
          </a:p>
          <a:p>
            <a:pPr algn="just"/>
            <a:r>
              <a:rPr lang="ru-RU" sz="1000" dirty="0"/>
              <a:t>✔️Железо не синтезируется в организме, поэтому должно регулярно поступать с продуктами питания. Оно отвечает за насыщение клеток кислородом, повышая умственную активность: память, внимание, мышление</a:t>
            </a:r>
            <a:r>
              <a:rPr lang="ru-RU" sz="1000" dirty="0" smtClean="0"/>
              <a:t>.⠀⠀⠀⠀⠀⠀⠀</a:t>
            </a:r>
            <a:endParaRPr lang="ru-RU" sz="1000" dirty="0"/>
          </a:p>
          <a:p>
            <a:pPr algn="just"/>
            <a:r>
              <a:rPr lang="ru-RU" sz="1000" dirty="0"/>
              <a:t>✔️Витамин С обеспечивает адекватное усвоение железа, повышает общую сопротивляемость организма и защищает клетки от разрушения и окисления</a:t>
            </a:r>
            <a:r>
              <a:rPr lang="ru-RU" sz="1000" dirty="0" smtClean="0"/>
              <a:t>.⠀⠀⠀⠀⠀⠀⠀⠀</a:t>
            </a:r>
            <a:endParaRPr lang="ru-RU" sz="1000" dirty="0"/>
          </a:p>
          <a:p>
            <a:pPr algn="just"/>
            <a:r>
              <a:rPr lang="ru-RU" sz="1000" dirty="0"/>
              <a:t>Сделайте завтрак более приятным с помощью ароматного какао, которое, кстати, можно пить как горячим, так и холодным</a:t>
            </a:r>
            <a:r>
              <a:rPr lang="ru-RU" sz="1000" dirty="0" smtClean="0"/>
              <a:t>😉⠀⠀⠀⠀⠀⠀⠀</a:t>
            </a:r>
            <a:endParaRPr lang="ru-RU" sz="1000" dirty="0"/>
          </a:p>
          <a:p>
            <a:pPr algn="just"/>
            <a:r>
              <a:rPr lang="ru-RU" sz="1000" dirty="0"/>
              <a:t>Благодаря нашей линейке детского функционального питания «Взрослей-ка» родители могут быть спокойны — рацион ребёнка сбалансирован и обогащён активными </a:t>
            </a:r>
            <a:r>
              <a:rPr lang="ru-RU" sz="1000" dirty="0" smtClean="0"/>
              <a:t>компонентами🏼</a:t>
            </a:r>
            <a:r>
              <a:rPr lang="ru-RU" sz="1000" dirty="0"/>
              <a:t>♀️</a:t>
            </a:r>
          </a:p>
          <a:p>
            <a:endParaRPr lang="ru-RU" sz="1100" dirty="0" smtClean="0"/>
          </a:p>
          <a:p>
            <a:r>
              <a:rPr lang="ru-RU" sz="1100" b="1" i="1" dirty="0"/>
              <a:t>#функциональноепитание #</a:t>
            </a:r>
            <a:r>
              <a:rPr lang="ru-RU" sz="1100" b="1" i="1" dirty="0" err="1"/>
              <a:t>продуктыбыстрогоприготовления</a:t>
            </a:r>
            <a:r>
              <a:rPr lang="ru-RU" sz="1100" b="1" i="1" dirty="0"/>
              <a:t>  #</a:t>
            </a:r>
            <a:r>
              <a:rPr lang="ru-RU" sz="1100" b="1" i="1" dirty="0" err="1"/>
              <a:t>артлайф</a:t>
            </a:r>
            <a:r>
              <a:rPr lang="ru-RU" sz="1100" b="1" i="1" dirty="0"/>
              <a:t> </a:t>
            </a:r>
            <a:r>
              <a:rPr lang="ru-RU" sz="1100" b="1" i="1" dirty="0" smtClean="0"/>
              <a:t> </a:t>
            </a:r>
            <a:r>
              <a:rPr lang="en-US" sz="1100" b="1" i="1" dirty="0" smtClean="0"/>
              <a:t>#</a:t>
            </a:r>
            <a:r>
              <a:rPr lang="ru-RU" sz="1100" b="1" i="1" dirty="0" err="1" smtClean="0"/>
              <a:t>детское_питание</a:t>
            </a:r>
            <a:endParaRPr lang="ru-RU" sz="11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52621" y="2557836"/>
            <a:ext cx="3968725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 </a:t>
            </a:r>
          </a:p>
          <a:p>
            <a:pPr algn="just"/>
            <a:r>
              <a:rPr lang="ru-RU" sz="950" dirty="0" smtClean="0"/>
              <a:t>Витаминный </a:t>
            </a:r>
            <a:r>
              <a:rPr lang="ru-RU" sz="950" dirty="0"/>
              <a:t>напиток, подходящий абсолютно всем, — миф? Реальность</a:t>
            </a:r>
            <a:r>
              <a:rPr lang="ru-RU" sz="950" dirty="0" smtClean="0"/>
              <a:t>!⠀⠀⠀⠀⠀⠀⠀⠀</a:t>
            </a:r>
            <a:endParaRPr lang="ru-RU" sz="950" dirty="0"/>
          </a:p>
          <a:p>
            <a:pPr algn="just"/>
            <a:r>
              <a:rPr lang="ru-RU" sz="950" dirty="0"/>
              <a:t>Тёплое лето уже давно превратилось в бодрящую осень и вот-вот передаст нас в крепкие руки зимы. Сейчас иммунитету как никогда нужен дополнительный витаминный заряд</a:t>
            </a:r>
            <a:r>
              <a:rPr lang="ru-RU" sz="950" dirty="0" smtClean="0"/>
              <a:t>🍒</a:t>
            </a:r>
          </a:p>
          <a:p>
            <a:pPr algn="just"/>
            <a:r>
              <a:rPr lang="ru-RU" sz="950" dirty="0" smtClean="0"/>
              <a:t>⠀⠀⠀⠀⠀⠀⠀⠀⠀</a:t>
            </a:r>
          </a:p>
          <a:p>
            <a:pPr algn="just"/>
            <a:r>
              <a:rPr lang="ru-RU" sz="950" dirty="0" smtClean="0"/>
              <a:t>В </a:t>
            </a:r>
            <a:r>
              <a:rPr lang="ru-RU" sz="950" dirty="0"/>
              <a:t>этот период рацион должен быть насыщен витамином С — мощным антиоксидантом. Где его взять? У ArtLife кое-что для вас </a:t>
            </a:r>
            <a:r>
              <a:rPr lang="ru-RU" sz="950" dirty="0" smtClean="0"/>
              <a:t>есть!⠀⠀⠀⠀⠀⠀⠀</a:t>
            </a:r>
            <a:endParaRPr lang="ru-RU" sz="950" dirty="0"/>
          </a:p>
          <a:p>
            <a:pPr algn="just"/>
            <a:r>
              <a:rPr lang="ru-RU" sz="950" dirty="0"/>
              <a:t>💁🏼</a:t>
            </a:r>
            <a:r>
              <a:rPr lang="ru-RU" sz="950" dirty="0" smtClean="0"/>
              <a:t>♀Кисель </a:t>
            </a:r>
            <a:r>
              <a:rPr lang="ru-RU" sz="950" dirty="0"/>
              <a:t>«Клюква» с ягодами из линейки FRUTTO ACTIVE приготовлен по современной технологии гранулирования при низких температурах — это позволяет сохранить все жизненно необходимые вещества, содержащиеся в ягодах</a:t>
            </a:r>
            <a:r>
              <a:rPr lang="ru-RU" sz="950" dirty="0" smtClean="0"/>
              <a:t>.⠀⠀⠀⠀⠀⠀⠀ </a:t>
            </a:r>
            <a:endParaRPr lang="ru-RU" sz="950" dirty="0"/>
          </a:p>
          <a:p>
            <a:pPr algn="just"/>
            <a:r>
              <a:rPr lang="ru-RU" sz="950" dirty="0"/>
              <a:t>Что получите вы и ваш организм?</a:t>
            </a:r>
          </a:p>
          <a:p>
            <a:pPr algn="just"/>
            <a:r>
              <a:rPr lang="ru-RU" sz="950" dirty="0"/>
              <a:t>🔗   Дневную норму витамина С в двух порциях.</a:t>
            </a:r>
          </a:p>
          <a:p>
            <a:pPr algn="just"/>
            <a:r>
              <a:rPr lang="ru-RU" sz="950" dirty="0"/>
              <a:t>🔗   Благоприятное воздействие на ЖКТ при регулярном употреблении.</a:t>
            </a:r>
          </a:p>
          <a:p>
            <a:pPr algn="just"/>
            <a:r>
              <a:rPr lang="ru-RU" sz="950" dirty="0"/>
              <a:t>🔗   Прекрасную альтернативу морсам и сокам, особенно если у вас есть заболевания ЖКТ — гастриты, язвы, колиты</a:t>
            </a:r>
            <a:r>
              <a:rPr lang="ru-RU" sz="950" dirty="0" smtClean="0"/>
              <a:t>.</a:t>
            </a:r>
          </a:p>
          <a:p>
            <a:pPr algn="just"/>
            <a:r>
              <a:rPr lang="ru-RU" sz="950" dirty="0" smtClean="0"/>
              <a:t>⠀⠀⠀⠀⠀⠀⠀⠀⠀</a:t>
            </a:r>
          </a:p>
          <a:p>
            <a:pPr algn="just"/>
            <a:r>
              <a:rPr lang="ru-RU" sz="950" dirty="0" smtClean="0"/>
              <a:t>Отсутствие </a:t>
            </a:r>
            <a:r>
              <a:rPr lang="ru-RU" sz="950" dirty="0" err="1"/>
              <a:t>глютена</a:t>
            </a:r>
            <a:r>
              <a:rPr lang="ru-RU" sz="950" dirty="0"/>
              <a:t> в продукте делает его доступным абсолютно для всех👏🏻</a:t>
            </a:r>
          </a:p>
          <a:p>
            <a:pPr algn="just"/>
            <a:r>
              <a:rPr lang="ru-RU" sz="950" dirty="0"/>
              <a:t>Почему бы не начать заботу о себе прямо сегодня? Делайте это вкусно и эффективно вместе с ArtLife!</a:t>
            </a:r>
          </a:p>
          <a:p>
            <a:endParaRPr lang="ru-RU" sz="1100" dirty="0"/>
          </a:p>
          <a:p>
            <a:r>
              <a:rPr lang="ru-RU" sz="1100" b="1" i="1" dirty="0" smtClean="0"/>
              <a:t>#</a:t>
            </a:r>
            <a:r>
              <a:rPr lang="ru-RU" sz="1100" b="1" i="1" dirty="0" err="1"/>
              <a:t>артлайф</a:t>
            </a:r>
            <a:r>
              <a:rPr lang="ru-RU" sz="1100" b="1" i="1" dirty="0"/>
              <a:t> </a:t>
            </a:r>
            <a:r>
              <a:rPr lang="ru-RU" sz="1100" b="1" i="1" dirty="0" smtClean="0"/>
              <a:t>#кисель #перекус  </a:t>
            </a:r>
            <a:r>
              <a:rPr lang="ru-RU" sz="1100" b="1" i="1" dirty="0"/>
              <a:t>#</a:t>
            </a:r>
            <a:r>
              <a:rPr lang="ru-RU" sz="1100" b="1" i="1" dirty="0" smtClean="0"/>
              <a:t>здоровье </a:t>
            </a:r>
            <a:r>
              <a:rPr lang="ru-RU" sz="1100" b="1" i="1" dirty="0"/>
              <a:t>#функциональноепитание </a:t>
            </a:r>
            <a:endParaRPr lang="ru-RU" sz="11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31" y="1149031"/>
            <a:ext cx="1578138" cy="15781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05" y="1228941"/>
            <a:ext cx="1584029" cy="15840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" y="0"/>
            <a:ext cx="12192152" cy="68579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06" y="1829883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40" y="1739274"/>
            <a:ext cx="4258946" cy="48612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05740" y="2727169"/>
            <a:ext cx="4258946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 </a:t>
            </a:r>
          </a:p>
          <a:p>
            <a:pPr algn="just"/>
            <a:r>
              <a:rPr lang="ru-RU" sz="1000" dirty="0"/>
              <a:t>Завтрак съешь сам, обед раздели с другом, а ужин отдай </a:t>
            </a:r>
            <a:r>
              <a:rPr lang="ru-RU" sz="1000" dirty="0" smtClean="0"/>
              <a:t>врагу🏻</a:t>
            </a:r>
            <a:endParaRPr lang="ru-RU" sz="1000" dirty="0"/>
          </a:p>
          <a:p>
            <a:r>
              <a:rPr lang="ru-RU" sz="1000" dirty="0"/>
              <a:t>⠀⠀⠀⠀⠀⠀⠀⠀⠀</a:t>
            </a:r>
          </a:p>
          <a:p>
            <a:r>
              <a:rPr lang="ru-RU" sz="1000" dirty="0"/>
              <a:t>Первый приём пищи очень важен для всего организма — правильного обмена веществ, красивой фигуры и отличного </a:t>
            </a:r>
            <a:r>
              <a:rPr lang="ru-RU" sz="1000" dirty="0" smtClean="0"/>
              <a:t>самочувствия🏼⠀⠀⠀⠀⠀⠀⠀⠀⠀</a:t>
            </a:r>
            <a:endParaRPr lang="ru-RU" sz="1000" dirty="0"/>
          </a:p>
          <a:p>
            <a:r>
              <a:rPr lang="ru-RU" sz="1000" dirty="0"/>
              <a:t>Во сне все физиологические процессы замедляются. А вот утром нужно максимально быстро </a:t>
            </a:r>
            <a:r>
              <a:rPr lang="ru-RU" sz="1000" dirty="0" smtClean="0"/>
              <a:t>«раскачать» </a:t>
            </a:r>
            <a:r>
              <a:rPr lang="ru-RU" sz="1000" dirty="0"/>
              <a:t>их, чтобы энергично ворваться в рабочий процесс. Как это сделать? С помощью насыщенного завтрака, </a:t>
            </a:r>
            <a:r>
              <a:rPr lang="ru-RU" sz="1000" dirty="0" smtClean="0"/>
              <a:t>конечно!</a:t>
            </a:r>
          </a:p>
          <a:p>
            <a:r>
              <a:rPr lang="ru-RU" sz="1000" dirty="0" smtClean="0"/>
              <a:t>⠀⠀⠀⠀⠀⠀⠀⠀⠀</a:t>
            </a:r>
          </a:p>
          <a:p>
            <a:r>
              <a:rPr lang="ru-RU" sz="1000" dirty="0" smtClean="0"/>
              <a:t>Представляем </a:t>
            </a:r>
            <a:r>
              <a:rPr lang="ru-RU" sz="1000" dirty="0"/>
              <a:t>сбалансированный вариант утренней трапезы — пшённую кашу на фруктозе с изюмом и воздушной </a:t>
            </a:r>
            <a:r>
              <a:rPr lang="ru-RU" sz="1000" dirty="0" smtClean="0"/>
              <a:t>кукурузой!⠀⠀⠀⠀⠀⠀⠀⠀</a:t>
            </a:r>
            <a:endParaRPr lang="ru-RU" sz="1000" dirty="0"/>
          </a:p>
          <a:p>
            <a:r>
              <a:rPr lang="ru-RU" sz="1000" dirty="0"/>
              <a:t>🌱 приготовлена из натуральных ингредиентов и не содержит усилителей вкуса</a:t>
            </a:r>
          </a:p>
          <a:p>
            <a:r>
              <a:rPr lang="ru-RU" sz="1000" dirty="0"/>
              <a:t>🌱 </a:t>
            </a:r>
            <a:r>
              <a:rPr lang="ru-RU" sz="1000" dirty="0" smtClean="0"/>
              <a:t>обогащена </a:t>
            </a:r>
            <a:r>
              <a:rPr lang="ru-RU" sz="1000" dirty="0"/>
              <a:t>отрубями и </a:t>
            </a:r>
            <a:r>
              <a:rPr lang="ru-RU" sz="1000" dirty="0" err="1"/>
              <a:t>лизатами</a:t>
            </a:r>
            <a:r>
              <a:rPr lang="ru-RU" sz="1000" dirty="0"/>
              <a:t> </a:t>
            </a:r>
            <a:r>
              <a:rPr lang="ru-RU" sz="1000" dirty="0" err="1"/>
              <a:t>пропионовокислых</a:t>
            </a:r>
            <a:r>
              <a:rPr lang="ru-RU" sz="1000" dirty="0"/>
              <a:t> бактерий, что обеспечивает организм полезными веществами, поддерживает работу ЖКТ и повышает жизненный </a:t>
            </a:r>
            <a:r>
              <a:rPr lang="ru-RU" sz="1000" dirty="0" smtClean="0"/>
              <a:t>тонус.⠀⠀⠀⠀⠀⠀⠀</a:t>
            </a:r>
            <a:endParaRPr lang="ru-RU" sz="1000" dirty="0"/>
          </a:p>
          <a:p>
            <a:r>
              <a:rPr lang="ru-RU" sz="1000" dirty="0"/>
              <a:t>Кстати, </a:t>
            </a:r>
            <a:r>
              <a:rPr lang="ru-RU" sz="1000" dirty="0" smtClean="0"/>
              <a:t>это </a:t>
            </a:r>
            <a:r>
              <a:rPr lang="ru-RU" sz="1000" dirty="0"/>
              <a:t>ещё и отличный вариант лёгкого ужина! Доставляйте в организм полезные вещества, когда ему это необходимо, вместе с продуктами ArtLife</a:t>
            </a:r>
            <a:r>
              <a:rPr lang="ru-RU" sz="1000" dirty="0" smtClean="0"/>
              <a:t>🕊</a:t>
            </a:r>
            <a:endParaRPr lang="ru-RU" sz="1100" dirty="0" smtClean="0"/>
          </a:p>
          <a:p>
            <a:r>
              <a:rPr lang="ru-RU" sz="1100" b="1" i="1" dirty="0"/>
              <a:t>#функциональноепитание #</a:t>
            </a:r>
            <a:r>
              <a:rPr lang="ru-RU" sz="1100" b="1" i="1" dirty="0" err="1"/>
              <a:t>продуктыбыстрогоприготовления</a:t>
            </a:r>
            <a:r>
              <a:rPr lang="ru-RU" sz="1100" b="1" i="1" dirty="0"/>
              <a:t>  #</a:t>
            </a:r>
            <a:r>
              <a:rPr lang="ru-RU" sz="1100" b="1" i="1" dirty="0" err="1"/>
              <a:t>артлайф</a:t>
            </a:r>
            <a:r>
              <a:rPr lang="ru-RU" sz="1100" b="1" i="1" dirty="0"/>
              <a:t> </a:t>
            </a:r>
            <a:r>
              <a:rPr lang="en-US" sz="1100" b="1" i="1" dirty="0" smtClean="0"/>
              <a:t>#</a:t>
            </a:r>
            <a:r>
              <a:rPr lang="ru-RU" sz="1100" b="1" i="1" dirty="0" smtClean="0"/>
              <a:t>каша</a:t>
            </a:r>
            <a:r>
              <a:rPr lang="en-US" sz="1100" b="1" i="1" dirty="0" smtClean="0"/>
              <a:t> #</a:t>
            </a:r>
            <a:r>
              <a:rPr lang="ru-RU" sz="1100" b="1" i="1" dirty="0" smtClean="0"/>
              <a:t>здоровье</a:t>
            </a:r>
            <a:endParaRPr lang="ru-RU" sz="11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52621" y="2557836"/>
            <a:ext cx="3968725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 </a:t>
            </a:r>
          </a:p>
          <a:p>
            <a:pPr algn="just"/>
            <a:endParaRPr lang="ru-RU" sz="900" dirty="0"/>
          </a:p>
          <a:p>
            <a:pPr algn="just"/>
            <a:r>
              <a:rPr lang="ru-RU" sz="1100" dirty="0"/>
              <a:t>Осень — пора повышенной умственной активности. Организму нужна поддержка✊🏻</a:t>
            </a:r>
          </a:p>
          <a:p>
            <a:pPr algn="just"/>
            <a:r>
              <a:rPr lang="ru-RU" sz="1100" dirty="0"/>
              <a:t>⠀⠀⠀⠀⠀⠀⠀⠀⠀</a:t>
            </a:r>
          </a:p>
          <a:p>
            <a:pPr algn="just"/>
            <a:r>
              <a:rPr lang="ru-RU" sz="1100" dirty="0"/>
              <a:t>Особенно детскому, а многие юные исследователи обожают сладости! Ваш ребёнок тоже? Значит, срочно включаем в ежедневный рацион какао «Взрослей-ка» с йодом и витаминами💊</a:t>
            </a:r>
          </a:p>
          <a:p>
            <a:pPr algn="just"/>
            <a:r>
              <a:rPr lang="ru-RU" sz="1100" dirty="0"/>
              <a:t>⠀⠀⠀⠀⠀⠀⠀⠀⠀</a:t>
            </a:r>
          </a:p>
          <a:p>
            <a:pPr algn="just"/>
            <a:r>
              <a:rPr lang="ru-RU" sz="1100" dirty="0"/>
              <a:t>Напиток имеет насыщенный шоколадный вкус и по праву считается дополнительным </a:t>
            </a:r>
            <a:r>
              <a:rPr lang="ru-RU" sz="1100" dirty="0" smtClean="0"/>
              <a:t>источником </a:t>
            </a:r>
            <a:r>
              <a:rPr lang="ru-RU" sz="1100" dirty="0"/>
              <a:t>основных полезных </a:t>
            </a:r>
            <a:r>
              <a:rPr lang="ru-RU" sz="1100" dirty="0" smtClean="0"/>
              <a:t>веществ </a:t>
            </a:r>
            <a:r>
              <a:rPr lang="ru-RU" sz="1100" dirty="0"/>
              <a:t>для детского организма!</a:t>
            </a:r>
          </a:p>
          <a:p>
            <a:pPr algn="just"/>
            <a:r>
              <a:rPr lang="ru-RU" sz="1100" dirty="0"/>
              <a:t>⠀⠀⠀⠀⠀⠀⠀⠀⠀</a:t>
            </a:r>
          </a:p>
          <a:p>
            <a:pPr algn="just"/>
            <a:r>
              <a:rPr lang="ru-RU" sz="1100" dirty="0"/>
              <a:t>Заметили, как ребёнок стал быстрее справляться с домашними заданиями и </a:t>
            </a:r>
            <a:r>
              <a:rPr lang="ru-RU" sz="1100" dirty="0" smtClean="0"/>
              <a:t>продуктивнее </a:t>
            </a:r>
            <a:r>
              <a:rPr lang="ru-RU" sz="1100" dirty="0"/>
              <a:t>работать на уроках? Любимое какао выполнило свою задачу на «5+»👏🏻</a:t>
            </a:r>
          </a:p>
          <a:p>
            <a:endParaRPr lang="ru-RU" sz="1100" dirty="0"/>
          </a:p>
          <a:p>
            <a:r>
              <a:rPr lang="ru-RU" sz="1100" b="1" i="1" dirty="0"/>
              <a:t>#функциональноепитание #</a:t>
            </a:r>
            <a:r>
              <a:rPr lang="ru-RU" sz="1100" b="1" i="1" dirty="0" err="1"/>
              <a:t>продуктыбыстрогоприготовления</a:t>
            </a:r>
            <a:r>
              <a:rPr lang="ru-RU" sz="1100" b="1" i="1" dirty="0"/>
              <a:t>  #</a:t>
            </a:r>
            <a:r>
              <a:rPr lang="ru-RU" sz="1100" b="1" i="1" dirty="0" err="1"/>
              <a:t>артлайф</a:t>
            </a:r>
            <a:r>
              <a:rPr lang="ru-RU" sz="1100" b="1" i="1" dirty="0"/>
              <a:t>  #</a:t>
            </a:r>
            <a:r>
              <a:rPr lang="ru-RU" sz="1100" b="1" i="1" dirty="0" err="1"/>
              <a:t>детское_питание</a:t>
            </a:r>
            <a:endParaRPr lang="ru-RU" sz="1100" b="1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858" y="1187646"/>
            <a:ext cx="1539523" cy="15395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623" y="1202580"/>
            <a:ext cx="1557904" cy="155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31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"/>
            <a:ext cx="12192150" cy="6857912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501217"/>
              </p:ext>
            </p:extLst>
          </p:nvPr>
        </p:nvGraphicFramePr>
        <p:xfrm>
          <a:off x="2644351" y="4626350"/>
          <a:ext cx="6800748" cy="97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Гиалуроновый</a:t>
                      </a:r>
                      <a:r>
                        <a:rPr lang="ru-RU" sz="1200" b="1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мусс для умывания</a:t>
                      </a:r>
                      <a:endParaRPr lang="ru-RU" sz="1200" b="1" i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N-ZIM </a:t>
                      </a:r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спрей</a:t>
                      </a:r>
                      <a:r>
                        <a:rPr lang="ru-RU" sz="1200" b="1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– освежитель для полости рта</a:t>
                      </a:r>
                      <a:endParaRPr lang="ru-RU" sz="12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Иммулиз</a:t>
                      </a:r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-актив</a:t>
                      </a:r>
                      <a:endParaRPr lang="en-US" sz="1200" b="1" i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685916" y="2352884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78315" y="2352883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79" y="2151698"/>
            <a:ext cx="2267914" cy="22679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25" y="2167055"/>
            <a:ext cx="2252557" cy="22525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872" y="2173221"/>
            <a:ext cx="2187329" cy="218732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" y="87"/>
            <a:ext cx="12192150" cy="6857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06" y="1389617"/>
            <a:ext cx="4560678" cy="5205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948" y="1389618"/>
            <a:ext cx="4565282" cy="52108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2541" y="1807953"/>
            <a:ext cx="42836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 </a:t>
            </a:r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2540" y="2804160"/>
            <a:ext cx="459764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М</a:t>
            </a:r>
            <a:r>
              <a:rPr lang="ru-RU" sz="1000" dirty="0" smtClean="0"/>
              <a:t>ы отлично знаем </a:t>
            </a:r>
            <a:r>
              <a:rPr lang="ru-RU" sz="1000" dirty="0"/>
              <a:t>о том, как важно удалять макияж перед сном, но как делать это правильно и с пользой для нашей кожи</a:t>
            </a:r>
            <a:r>
              <a:rPr lang="ru-RU" sz="1000" dirty="0" smtClean="0"/>
              <a:t>?⠀⠀⠀⠀⠀⠀⠀⠀</a:t>
            </a:r>
            <a:endParaRPr lang="ru-RU" sz="1000" dirty="0"/>
          </a:p>
          <a:p>
            <a:pPr algn="just"/>
            <a:r>
              <a:rPr lang="ru-RU" sz="1000" dirty="0" err="1"/>
              <a:t>Демакияж</a:t>
            </a:r>
            <a:r>
              <a:rPr lang="ru-RU" sz="1000" dirty="0"/>
              <a:t> и умывание — это не одно и то же☝</a:t>
            </a:r>
            <a:r>
              <a:rPr lang="ru-RU" sz="1000" dirty="0" smtClean="0"/>
              <a:t>🏻</a:t>
            </a:r>
            <a:endParaRPr lang="ru-RU" sz="1000" dirty="0"/>
          </a:p>
          <a:p>
            <a:pPr algn="just"/>
            <a:r>
              <a:rPr lang="ru-RU" sz="1000" dirty="0"/>
              <a:t>Правильное умывание проходит в 2 этапа: </a:t>
            </a:r>
            <a:r>
              <a:rPr lang="ru-RU" sz="1000" dirty="0" smtClean="0"/>
              <a:t>⠀⠀⠀⠀⠀⠀⠀</a:t>
            </a:r>
            <a:endParaRPr lang="ru-RU" sz="1000" dirty="0"/>
          </a:p>
          <a:p>
            <a:pPr algn="just"/>
            <a:r>
              <a:rPr lang="ru-RU" sz="1000" dirty="0"/>
              <a:t>• Удалите косметику с лица с помощью очищающего флюида</a:t>
            </a:r>
            <a:r>
              <a:rPr lang="ru-RU" sz="1000" dirty="0" smtClean="0"/>
              <a:t>* </a:t>
            </a:r>
            <a:r>
              <a:rPr lang="ru-RU" sz="1000" dirty="0"/>
              <a:t>— нанесите небольшое количество средства на ватный диск и протрите им кожу круговыми движениями</a:t>
            </a:r>
            <a:r>
              <a:rPr lang="ru-RU" sz="1000" dirty="0" smtClean="0"/>
              <a:t>.⠀⠀⠀⠀⠀⠀⠀</a:t>
            </a:r>
            <a:endParaRPr lang="ru-RU" sz="1000" dirty="0"/>
          </a:p>
          <a:p>
            <a:pPr algn="just"/>
            <a:r>
              <a:rPr lang="ru-RU" sz="1000" dirty="0"/>
              <a:t>• Тщательно вымойте руки, после чего выдавите на пальцы немного мусса для умывания. Аккуратно массируйте кожу в течение 30-60 секунд и умойтесь большим количеством воды.</a:t>
            </a:r>
          </a:p>
          <a:p>
            <a:pPr algn="just"/>
            <a:r>
              <a:rPr lang="ru-RU" sz="1000" dirty="0"/>
              <a:t>☝ Мусс для умывания от ArtLife содержит гиалуроновую кислоту, которая поддерживает водно-липидный баланс, способствует сохранению тонуса кожи. Хорошо пенится, имеет ненавязчивый аромат орхидеи, легко смывается водой. При регулярном применении кожа становится мягче и </a:t>
            </a:r>
            <a:r>
              <a:rPr lang="ru-RU" sz="1000" dirty="0" smtClean="0"/>
              <a:t>эластичней. </a:t>
            </a:r>
            <a:r>
              <a:rPr lang="ru-RU" sz="1000" dirty="0"/>
              <a:t>Можно использовать для чувствительной кожи</a:t>
            </a:r>
            <a:r>
              <a:rPr lang="ru-RU" sz="1000" dirty="0" smtClean="0"/>
              <a:t>.⠀⠀⠀⠀⠀⠀⠀⠀⠀</a:t>
            </a:r>
            <a:endParaRPr lang="ru-RU" sz="1000" dirty="0"/>
          </a:p>
          <a:p>
            <a:pPr algn="just"/>
            <a:r>
              <a:rPr lang="ru-RU" sz="1000" dirty="0"/>
              <a:t>Помните: достаточно однажды выбрать несколько оптимальных продуктов, чтобы покорять окружающих своей молодостью на несколько десятков лет дольше</a:t>
            </a:r>
            <a:r>
              <a:rPr lang="ru-RU" sz="1000" dirty="0" smtClean="0"/>
              <a:t>🕊</a:t>
            </a:r>
          </a:p>
          <a:p>
            <a:pPr algn="just"/>
            <a:endParaRPr lang="ru-RU" sz="1000" dirty="0"/>
          </a:p>
          <a:p>
            <a:pPr algn="just"/>
            <a:r>
              <a:rPr lang="ru-RU" sz="1000" dirty="0"/>
              <a:t>*рекомендуем </a:t>
            </a:r>
            <a:r>
              <a:rPr lang="ru-RU" sz="1000" dirty="0" err="1"/>
              <a:t>Флюдид</a:t>
            </a:r>
            <a:r>
              <a:rPr lang="ru-RU" sz="1000" dirty="0"/>
              <a:t> очищающий "</a:t>
            </a:r>
            <a:r>
              <a:rPr lang="ru-RU" sz="1000" dirty="0" err="1"/>
              <a:t>ProBiocosmetics</a:t>
            </a:r>
            <a:r>
              <a:rPr lang="ru-RU" sz="1000" dirty="0"/>
              <a:t>" https://www.artlife.ru/catalog/krasota/flyuid-ochishchayushchiy-pro-bio-150-ml-</a:t>
            </a:r>
          </a:p>
          <a:p>
            <a:pPr algn="just"/>
            <a:endParaRPr lang="ru-RU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en-US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кожа </a:t>
            </a:r>
            <a:r>
              <a:rPr lang="en-US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 </a:t>
            </a:r>
            <a:r>
              <a:rPr lang="en-US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молодость</a:t>
            </a:r>
          </a:p>
          <a:p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15946" y="2569029"/>
            <a:ext cx="44145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А ваше дыхание достаточно свежее?🌬</a:t>
            </a:r>
          </a:p>
          <a:p>
            <a:pPr algn="just"/>
            <a:r>
              <a:rPr lang="ru-RU" sz="1000" dirty="0"/>
              <a:t>⠀⠀⠀⠀⠀⠀⠀⠀⠀</a:t>
            </a:r>
          </a:p>
          <a:p>
            <a:r>
              <a:rPr lang="ru-RU" sz="1000" dirty="0"/>
              <a:t>Все мы практически непрерывно общаемся с окружающими. Тёплый разговор с друзьями и близкими в непринуждённой обстановке — </a:t>
            </a:r>
            <a:r>
              <a:rPr lang="ru-RU" sz="1000" dirty="0" smtClean="0"/>
              <a:t>времяпрепровождение из числа наиболее приятных 🙌🏻⠀⠀⠀⠀⠀⠀⠀⠀⠀</a:t>
            </a:r>
            <a:endParaRPr lang="ru-RU" sz="1000" dirty="0"/>
          </a:p>
          <a:p>
            <a:r>
              <a:rPr lang="ru-RU" sz="1000" dirty="0"/>
              <a:t>Чтобы чувствовать себя уверенно и не переживать по поводу </a:t>
            </a:r>
            <a:r>
              <a:rPr lang="ru-RU" sz="1000" dirty="0" smtClean="0"/>
              <a:t>свежести своего дыхания, </a:t>
            </a:r>
            <a:r>
              <a:rPr lang="ru-RU" sz="1000" dirty="0"/>
              <a:t>можно воспользоваться спреем - освежителем для полости рта N-</a:t>
            </a:r>
            <a:r>
              <a:rPr lang="ru-RU" sz="1000" dirty="0" err="1"/>
              <a:t>zim</a:t>
            </a:r>
            <a:r>
              <a:rPr lang="ru-RU" sz="1000" dirty="0"/>
              <a:t>.</a:t>
            </a:r>
            <a:r>
              <a:rPr lang="ru-RU" sz="1000" dirty="0" smtClean="0"/>
              <a:t>⠀⠀⠀⠀⠀⠀⠀⠀⠀⠀⠀⠀⠀⠀⠀⠀</a:t>
            </a:r>
            <a:endParaRPr lang="ru-RU" sz="1000" dirty="0"/>
          </a:p>
          <a:p>
            <a:r>
              <a:rPr lang="ru-RU" sz="1000" dirty="0"/>
              <a:t>Средство комплексного ухода за зубами и дёснами профилактирует возникновение зубного налёта и осуществляет противовирусную и антибактериальную защиту🛡</a:t>
            </a:r>
          </a:p>
          <a:p>
            <a:r>
              <a:rPr lang="ru-RU" sz="1000" dirty="0"/>
              <a:t>С помощью этого спрея вы не маскируете неприятный запах — вы устраняете его причину</a:t>
            </a:r>
            <a:r>
              <a:rPr lang="ru-RU" sz="1000" dirty="0" smtClean="0"/>
              <a:t>!⠀⠀⠀⠀⠀⠀⠀</a:t>
            </a:r>
            <a:endParaRPr lang="ru-RU" sz="1000" dirty="0"/>
          </a:p>
          <a:p>
            <a:r>
              <a:rPr lang="ru-RU" sz="1000" dirty="0"/>
              <a:t>Активные компоненты в составе</a:t>
            </a:r>
            <a:r>
              <a:rPr lang="ru-RU" sz="1000" dirty="0" smtClean="0"/>
              <a:t>:⠀⠀⠀⠀⠀⠀</a:t>
            </a:r>
            <a:endParaRPr lang="ru-RU" sz="1000" dirty="0"/>
          </a:p>
          <a:p>
            <a:r>
              <a:rPr lang="ru-RU" sz="1000" dirty="0"/>
              <a:t>🌱   лизаты </a:t>
            </a:r>
            <a:r>
              <a:rPr lang="ru-RU" sz="1000" dirty="0" err="1"/>
              <a:t>лактобактерий</a:t>
            </a:r>
            <a:r>
              <a:rPr lang="ru-RU" sz="1000" dirty="0"/>
              <a:t> препятствуют размножению патогенных микроорганизмов и предохраняют зубы от </a:t>
            </a:r>
            <a:r>
              <a:rPr lang="ru-RU" sz="1000" dirty="0" smtClean="0"/>
              <a:t>налёта;</a:t>
            </a:r>
            <a:endParaRPr lang="ru-RU" sz="1000" dirty="0"/>
          </a:p>
          <a:p>
            <a:r>
              <a:rPr lang="ru-RU" sz="1000" dirty="0"/>
              <a:t>🌱   экстракт пихты сибирской улучшает микроциркуляцию, устраняет воспаление и кровоточивость </a:t>
            </a:r>
            <a:r>
              <a:rPr lang="ru-RU" sz="1000" dirty="0" smtClean="0"/>
              <a:t>дёсен;</a:t>
            </a:r>
            <a:endParaRPr lang="ru-RU" sz="1000" dirty="0"/>
          </a:p>
          <a:p>
            <a:r>
              <a:rPr lang="ru-RU" sz="1000" dirty="0"/>
              <a:t>🌱   масло эвкалипта и шалфея обеспечивает антибактериальную и противовирусную защиту, предупреждает воспалительные заболевания в полости </a:t>
            </a:r>
            <a:r>
              <a:rPr lang="ru-RU" sz="1000" dirty="0" smtClean="0"/>
              <a:t>рта.⠀⠀⠀⠀⠀⠀⠀</a:t>
            </a:r>
            <a:endParaRPr lang="ru-RU" sz="1000" dirty="0"/>
          </a:p>
          <a:p>
            <a:r>
              <a:rPr lang="ru-RU" sz="1000" dirty="0"/>
              <a:t>Кстати, уверенность во время разговора </a:t>
            </a:r>
            <a:r>
              <a:rPr lang="ru-RU" sz="1000" dirty="0" smtClean="0"/>
              <a:t>ещё и развивает </a:t>
            </a:r>
            <a:r>
              <a:rPr lang="ru-RU" sz="1000" dirty="0"/>
              <a:t>дикцию — говорите смело, без стеснений, заботясь о своём здоровье вместе с ArtLife🕊</a:t>
            </a:r>
          </a:p>
          <a:p>
            <a:endParaRPr lang="ru-RU" sz="1000" i="1" dirty="0" smtClean="0"/>
          </a:p>
          <a:p>
            <a:r>
              <a:rPr lang="ru-RU" sz="1000" b="1" i="1" dirty="0" smtClean="0"/>
              <a:t>#</a:t>
            </a:r>
            <a:r>
              <a:rPr lang="ru-RU" sz="1000" b="1" i="1" dirty="0" err="1"/>
              <a:t>артлайф</a:t>
            </a:r>
            <a:r>
              <a:rPr lang="ru-RU" sz="1000" b="1" i="1" dirty="0"/>
              <a:t> </a:t>
            </a:r>
            <a:r>
              <a:rPr lang="ru-RU" sz="1000" b="1" i="1" dirty="0" smtClean="0"/>
              <a:t>#красота #уход #</a:t>
            </a:r>
            <a:r>
              <a:rPr lang="ru-RU" sz="1000" b="1" i="1" dirty="0" err="1" smtClean="0"/>
              <a:t>свежее_дыхание</a:t>
            </a:r>
            <a:endParaRPr lang="ru-RU" sz="10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269" y="1237998"/>
            <a:ext cx="1417628" cy="14176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37" y="1230435"/>
            <a:ext cx="1274086" cy="12740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" y="87"/>
            <a:ext cx="12192150" cy="68579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31" y="1949449"/>
            <a:ext cx="4174958" cy="47653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04714" y="2462141"/>
            <a:ext cx="396857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/>
              <a:t> </a:t>
            </a:r>
          </a:p>
          <a:p>
            <a:pPr algn="just"/>
            <a:r>
              <a:rPr lang="ru-RU" sz="900" dirty="0"/>
              <a:t>Надёжный, защищающий, всегда с собой👍🏻</a:t>
            </a:r>
          </a:p>
          <a:p>
            <a:pPr algn="just"/>
            <a:r>
              <a:rPr lang="ru-RU" sz="900" dirty="0"/>
              <a:t>⠀⠀⠀⠀⠀⠀⠀⠀⠀</a:t>
            </a:r>
          </a:p>
          <a:p>
            <a:pPr algn="just"/>
            <a:r>
              <a:rPr lang="ru-RU" sz="900" dirty="0"/>
              <a:t>Ваш спрей для полости рта «</a:t>
            </a:r>
            <a:r>
              <a:rPr lang="ru-RU" sz="900" dirty="0" err="1"/>
              <a:t>ИммуЛиз</a:t>
            </a:r>
            <a:r>
              <a:rPr lang="ru-RU" sz="900" dirty="0"/>
              <a:t> Актив», способствующий восстановлению микрофлоры полости рта</a:t>
            </a:r>
            <a:r>
              <a:rPr lang="ru-RU" sz="900" dirty="0" smtClean="0"/>
              <a:t>!⠀⠀⠀⠀⠀⠀⠀⠀⠀</a:t>
            </a:r>
            <a:endParaRPr lang="ru-RU" sz="900" dirty="0"/>
          </a:p>
          <a:p>
            <a:pPr algn="just"/>
            <a:r>
              <a:rPr lang="ru-RU" sz="900" dirty="0"/>
              <a:t>♾   Оказывает антибактериальное, противовирусное, регенерирующее и противовоспалительное действие.</a:t>
            </a:r>
          </a:p>
          <a:p>
            <a:pPr algn="just"/>
            <a:r>
              <a:rPr lang="ru-RU" sz="900" dirty="0"/>
              <a:t>♾   Увеличивает сопротивляемость организма к инфекциям дыхательной системы.</a:t>
            </a:r>
          </a:p>
          <a:p>
            <a:pPr algn="just"/>
            <a:r>
              <a:rPr lang="ru-RU" sz="900" dirty="0"/>
              <a:t>♾   Абсолютно безопасен и сочетает в себе действие иммуномодуляторов как микробного, так и растительного происхождения</a:t>
            </a:r>
            <a:r>
              <a:rPr lang="ru-RU" sz="900" dirty="0" smtClean="0"/>
              <a:t>.⠀⠀⠀⠀⠀⠀⠀⠀</a:t>
            </a:r>
            <a:endParaRPr lang="ru-RU" sz="900" dirty="0"/>
          </a:p>
          <a:p>
            <a:pPr algn="just"/>
            <a:r>
              <a:rPr lang="ru-RU" sz="900" dirty="0"/>
              <a:t>Используйте продукт для профилактики и лечения заболеваний, которые легко приобрести во время интенсивных физических нагрузок, при постоянном стрессе, а также нарушении режима сна и </a:t>
            </a:r>
            <a:r>
              <a:rPr lang="ru-RU" sz="900" dirty="0" smtClean="0"/>
              <a:t>отдыха🏻⠀⠀⠀⠀⠀⠀⠀</a:t>
            </a:r>
            <a:endParaRPr lang="ru-RU" sz="900" dirty="0"/>
          </a:p>
          <a:p>
            <a:pPr algn="just"/>
            <a:r>
              <a:rPr lang="ru-RU" sz="900" dirty="0"/>
              <a:t>В составе спрея «</a:t>
            </a:r>
            <a:r>
              <a:rPr lang="ru-RU" sz="900" dirty="0" err="1"/>
              <a:t>ИммуЛиз</a:t>
            </a:r>
            <a:r>
              <a:rPr lang="ru-RU" sz="900" dirty="0"/>
              <a:t> Актив» есть следующие активные компоненты</a:t>
            </a:r>
            <a:r>
              <a:rPr lang="ru-RU" sz="900" dirty="0" smtClean="0"/>
              <a:t>:</a:t>
            </a:r>
          </a:p>
          <a:p>
            <a:pPr algn="just"/>
            <a:r>
              <a:rPr lang="ru-RU" sz="900" dirty="0" smtClean="0"/>
              <a:t>⠀⠀⠀⠀⠀⠀⠀⠀ </a:t>
            </a:r>
          </a:p>
          <a:p>
            <a:pPr algn="just"/>
            <a:r>
              <a:rPr lang="ru-RU" sz="900" dirty="0" smtClean="0"/>
              <a:t>✔️   лизаты </a:t>
            </a:r>
            <a:r>
              <a:rPr lang="ru-RU" sz="900" dirty="0"/>
              <a:t>— фрагменты разрушенных клеток микроорганизмов</a:t>
            </a:r>
          </a:p>
          <a:p>
            <a:pPr algn="just"/>
            <a:r>
              <a:rPr lang="ru-RU" sz="900" dirty="0"/>
              <a:t>✔️   </a:t>
            </a:r>
            <a:r>
              <a:rPr lang="ru-RU" sz="900" dirty="0" err="1"/>
              <a:t>улитрализаты</a:t>
            </a:r>
            <a:r>
              <a:rPr lang="ru-RU" sz="900" dirty="0"/>
              <a:t> — лизаты высокой степени очистки, сохранившие в себе все аминокислоты и витамины, полностью исключая токсичность препарата</a:t>
            </a:r>
          </a:p>
          <a:p>
            <a:pPr algn="just"/>
            <a:r>
              <a:rPr lang="ru-RU" sz="900" dirty="0"/>
              <a:t>✔️   лизоцим — фермент, разрушающий стенки бактерий</a:t>
            </a:r>
          </a:p>
          <a:p>
            <a:pPr algn="just"/>
            <a:r>
              <a:rPr lang="ru-RU" sz="900" dirty="0"/>
              <a:t>✔️  </a:t>
            </a:r>
            <a:r>
              <a:rPr lang="ru-RU" sz="900" dirty="0" smtClean="0"/>
              <a:t>экстракты </a:t>
            </a:r>
            <a:r>
              <a:rPr lang="ru-RU" sz="900" dirty="0"/>
              <a:t>ромашки, эвкалипта, зверобоя, бадана, тысячелистника и эфирное масло мяты, которые уменьшают интенсивность воспаления, дискомфорт и обладают заживляющими свойствами</a:t>
            </a:r>
            <a:r>
              <a:rPr lang="ru-RU" sz="900" dirty="0" smtClean="0"/>
              <a:t>.⠀⠀⠀⠀⠀⠀⠀⠀</a:t>
            </a:r>
            <a:endParaRPr lang="ru-RU" sz="900" dirty="0"/>
          </a:p>
          <a:p>
            <a:pPr algn="just"/>
            <a:r>
              <a:rPr lang="ru-RU" sz="900" dirty="0"/>
              <a:t>Осень — время, когда нужно особенно внимательно следить за здоровьем. Будьте начеку, а мы всегда поможем вам с подбором оптимальных продуктов для поддержания иммунитета🕊</a:t>
            </a:r>
          </a:p>
          <a:p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000" b="1" i="1" dirty="0" smtClean="0"/>
              <a:t>#</a:t>
            </a:r>
            <a:r>
              <a:rPr lang="ru-RU" sz="1000" b="1" i="1" dirty="0" err="1"/>
              <a:t>артлайф</a:t>
            </a:r>
            <a:r>
              <a:rPr lang="ru-RU" sz="1000" b="1" i="1" dirty="0"/>
              <a:t>  </a:t>
            </a:r>
            <a:r>
              <a:rPr lang="en-US" sz="1000" b="1" i="1" dirty="0" smtClean="0"/>
              <a:t>#</a:t>
            </a:r>
            <a:r>
              <a:rPr lang="ru-RU" sz="1000" b="1" i="1" dirty="0" smtClean="0"/>
              <a:t>здоровье </a:t>
            </a:r>
            <a:r>
              <a:rPr lang="en-US" sz="1000" b="1" i="1" dirty="0" smtClean="0"/>
              <a:t>#</a:t>
            </a:r>
            <a:r>
              <a:rPr lang="ru-RU" sz="1000" b="1" i="1" dirty="0" err="1" smtClean="0"/>
              <a:t>спрей_для_полости_рта</a:t>
            </a:r>
            <a:r>
              <a:rPr lang="ru-RU" sz="1000" b="1" i="1" dirty="0" smtClean="0"/>
              <a:t>  </a:t>
            </a:r>
            <a:endParaRPr lang="ru-RU" sz="10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143" y="1160247"/>
            <a:ext cx="1456641" cy="145664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150" cy="6857911"/>
            <a:chOff x="-150" y="89"/>
            <a:chExt cx="12192150" cy="685791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0" y="89"/>
              <a:ext cx="12192150" cy="6857911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2686050" y="2206048"/>
              <a:ext cx="1815196" cy="19278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206150"/>
              </p:ext>
            </p:extLst>
          </p:nvPr>
        </p:nvGraphicFramePr>
        <p:xfrm>
          <a:off x="2505800" y="4484406"/>
          <a:ext cx="7013834" cy="86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622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334267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337945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</a:tblGrid>
              <a:tr h="399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День рождения компании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День учителя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Международный день врача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205916">
                <a:tc>
                  <a:txBody>
                    <a:bodyPr/>
                    <a:lstStyle/>
                    <a:p>
                      <a:pPr algn="ctr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278072" y="2205959"/>
            <a:ext cx="1815196" cy="19278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475027" y="2205959"/>
            <a:ext cx="1815196" cy="19278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911" y="1867389"/>
            <a:ext cx="2362784" cy="2362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25" y="1867389"/>
            <a:ext cx="2362784" cy="23627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739" y="1866494"/>
            <a:ext cx="2363679" cy="236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58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50" y="0"/>
            <a:ext cx="12192150" cy="6857911"/>
            <a:chOff x="-150" y="89"/>
            <a:chExt cx="12192150" cy="685791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0" y="89"/>
              <a:ext cx="12192150" cy="6857911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2686050" y="2206048"/>
              <a:ext cx="1815196" cy="19278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595446"/>
              </p:ext>
            </p:extLst>
          </p:nvPr>
        </p:nvGraphicFramePr>
        <p:xfrm>
          <a:off x="2505799" y="4484407"/>
          <a:ext cx="6853105" cy="1288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381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352325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301399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</a:tblGrid>
              <a:tr h="644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Технологии здоровья.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ГЕДИСТЕН: гарантия контроля над болью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Технологии здоровья.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Применение </a:t>
                      </a:r>
                      <a:r>
                        <a:rPr lang="ru-RU" sz="1400" b="1" dirty="0" err="1" smtClean="0"/>
                        <a:t>биокомплексов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en-US" sz="1400" b="1" dirty="0" smtClean="0"/>
                        <a:t>“</a:t>
                      </a:r>
                      <a:r>
                        <a:rPr lang="ru-RU" sz="1400" b="1" dirty="0" smtClean="0"/>
                        <a:t>АРТЛАЙФ</a:t>
                      </a:r>
                      <a:r>
                        <a:rPr lang="en-US" sz="1400" b="1" dirty="0" smtClean="0"/>
                        <a:t>”</a:t>
                      </a:r>
                      <a:r>
                        <a:rPr lang="ru-RU" sz="1400" b="1" dirty="0" smtClean="0"/>
                        <a:t> в профилактике и комплексной терапии </a:t>
                      </a:r>
                      <a:r>
                        <a:rPr lang="ru-RU" sz="1400" b="1" dirty="0" err="1" smtClean="0"/>
                        <a:t>онкозаболеваний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Технологии здоровья.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Профилактика когнитивных нарушений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 помощью биологически активных комплексов “АРТЛАЙФ” 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933950" y="2225009"/>
            <a:ext cx="1815196" cy="19278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219950" y="2225009"/>
            <a:ext cx="1815196" cy="19278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91" y="1991893"/>
            <a:ext cx="2268761" cy="22687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41" y="2002970"/>
            <a:ext cx="2257683" cy="22576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331" y="2024178"/>
            <a:ext cx="2297573" cy="228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53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50" cy="68579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7916030-FB6D-49A6-A995-6C70876E2E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847" y="1936804"/>
            <a:ext cx="4226578" cy="47422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3607305-746B-4F12-9DC6-9B8416D0C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93" y="2092644"/>
            <a:ext cx="4096259" cy="45960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50696" y="2540565"/>
            <a:ext cx="39181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1" dirty="0" smtClean="0"/>
          </a:p>
          <a:p>
            <a:endParaRPr lang="ru-RU" sz="1000" b="1" dirty="0"/>
          </a:p>
          <a:p>
            <a:endParaRPr lang="ru-RU" sz="1000" b="1" dirty="0" smtClean="0"/>
          </a:p>
          <a:p>
            <a:r>
              <a:rPr lang="ru-RU" sz="1000" b="1" dirty="0" smtClean="0"/>
              <a:t>День учителя</a:t>
            </a:r>
          </a:p>
          <a:p>
            <a:endParaRPr lang="ru-RU" sz="1000" b="1" dirty="0"/>
          </a:p>
          <a:p>
            <a:endParaRPr lang="ru-RU" sz="1000" b="1" dirty="0"/>
          </a:p>
          <a:p>
            <a:pPr algn="just"/>
            <a:r>
              <a:rPr lang="ru-RU" sz="1300" dirty="0"/>
              <a:t>Признайтесь честно, когда в этом году ваши дети вновь, после долгого перерыва, сели за парты, вы испытали волнение, радость и немного — </a:t>
            </a:r>
            <a:r>
              <a:rPr lang="ru-RU" sz="1300" dirty="0" smtClean="0"/>
              <a:t>чувство </a:t>
            </a:r>
            <a:r>
              <a:rPr lang="ru-RU" sz="1300" dirty="0"/>
              <a:t>облегчения? Ведь учеба и повышение уровня знаний — это неотъемлемый и обязательный процесс нашей жизни. Важный, независимо от возраста и статуса; нужный — вы учитесь, мы учимся вместе с вами; постоянный — «Артлайф» всегда стремится к новому. Поздравляем и желаем покорения новых профессиональных вершин!</a:t>
            </a:r>
          </a:p>
          <a:p>
            <a:endParaRPr lang="ru-RU" sz="1000" dirty="0"/>
          </a:p>
          <a:p>
            <a:r>
              <a:rPr lang="ru-RU" sz="1000" b="1" i="1" dirty="0"/>
              <a:t>#</a:t>
            </a:r>
            <a:r>
              <a:rPr lang="ru-RU" sz="1000" b="1" i="1" dirty="0" err="1"/>
              <a:t>артлайф</a:t>
            </a:r>
            <a:r>
              <a:rPr lang="ru-RU" sz="1000" b="1" i="1" dirty="0"/>
              <a:t>  #</a:t>
            </a:r>
            <a:r>
              <a:rPr lang="ru-RU" sz="1000" b="1" i="1" dirty="0" err="1" smtClean="0"/>
              <a:t>день_учителя</a:t>
            </a:r>
            <a:r>
              <a:rPr lang="ru-RU" sz="1000" b="1" i="1" dirty="0" smtClean="0"/>
              <a:t> </a:t>
            </a:r>
            <a:r>
              <a:rPr lang="ru-RU" sz="1000" b="1" i="1" dirty="0"/>
              <a:t>#здоровье #</a:t>
            </a:r>
            <a:r>
              <a:rPr lang="ru-RU" sz="1000" b="1" i="1" dirty="0" smtClean="0"/>
              <a:t>праздник</a:t>
            </a:r>
            <a:endParaRPr lang="ru-RU" sz="1000" b="1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7AE015-B1AA-483F-89DC-2872B587FDF9}"/>
              </a:ext>
            </a:extLst>
          </p:cNvPr>
          <p:cNvSpPr txBox="1"/>
          <p:nvPr/>
        </p:nvSpPr>
        <p:spPr>
          <a:xfrm>
            <a:off x="2602202" y="2668861"/>
            <a:ext cx="381756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b="1" dirty="0" smtClean="0"/>
          </a:p>
          <a:p>
            <a:endParaRPr lang="ru-RU" sz="1100" dirty="0" smtClean="0"/>
          </a:p>
          <a:p>
            <a:r>
              <a:rPr lang="ru-RU" sz="1100" b="1" dirty="0" smtClean="0"/>
              <a:t>С </a:t>
            </a:r>
            <a:r>
              <a:rPr lang="ru-RU" sz="1100" b="1" dirty="0"/>
              <a:t>днем рождения, «Артлайф»! </a:t>
            </a:r>
            <a:endParaRPr lang="ru-RU" sz="1100" b="1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pPr algn="just"/>
            <a:r>
              <a:rPr lang="ru-RU" sz="1300" dirty="0"/>
              <a:t>День основания компании — точка отсчета для новых успехов и свершений, и в тоже время, момент, когда можно оглянуться вокруг и поблагодарить всех, кто вместе создает удивительную историю «Артлайф». Это наши рекорды и победы, мечты и цели, встречи и праздники, наша энергия и оптимизм — все это двигает компанию только вперед. И каждый момент — важен, каждое мгновение — ценно! Мы — самые лучшие, самые настойчивые, самые целеустремленные. С праздником! С днем рождения, дорогие партнёры «Артлайф»! </a:t>
            </a:r>
          </a:p>
          <a:p>
            <a:endParaRPr lang="ru-RU" sz="1100" i="1" dirty="0"/>
          </a:p>
          <a:p>
            <a:r>
              <a:rPr lang="ru-RU" sz="1100" b="1" i="1" dirty="0" smtClean="0"/>
              <a:t>#</a:t>
            </a:r>
            <a:r>
              <a:rPr lang="ru-RU" sz="1100" b="1" i="1" dirty="0" err="1" smtClean="0"/>
              <a:t>артлайф</a:t>
            </a:r>
            <a:r>
              <a:rPr lang="ru-RU" sz="1100" b="1" i="1" dirty="0" smtClean="0"/>
              <a:t>  </a:t>
            </a:r>
            <a:r>
              <a:rPr lang="ru-RU" sz="1100" b="1" i="1" dirty="0"/>
              <a:t>#</a:t>
            </a:r>
            <a:r>
              <a:rPr lang="ru-RU" sz="1100" b="1" i="1" dirty="0" err="1" smtClean="0"/>
              <a:t>день_рождения</a:t>
            </a:r>
            <a:r>
              <a:rPr lang="ru-RU" sz="1100" b="1" i="1" dirty="0" smtClean="0"/>
              <a:t> </a:t>
            </a:r>
            <a:r>
              <a:rPr lang="ru-RU" sz="1100" b="1" i="1" dirty="0"/>
              <a:t>#</a:t>
            </a:r>
            <a:r>
              <a:rPr lang="ru-RU" sz="1100" b="1" i="1" dirty="0" smtClean="0"/>
              <a:t>здоровье #праздник</a:t>
            </a:r>
            <a:endParaRPr lang="ru-RU" sz="1100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1" y="1136329"/>
            <a:ext cx="1543944" cy="15439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112" y="1193335"/>
            <a:ext cx="1631046" cy="163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69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" y="89"/>
            <a:ext cx="12192150" cy="68579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7916030-FB6D-49A6-A995-6C70876E2E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69" y="2092642"/>
            <a:ext cx="4039816" cy="453267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3607305-746B-4F12-9DC6-9B8416D0C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93" y="2092643"/>
            <a:ext cx="4052192" cy="45465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88069" y="2937845"/>
            <a:ext cx="4039817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Технологии здоровья. </a:t>
            </a:r>
            <a:r>
              <a:rPr lang="ru-RU" sz="1100" b="1" dirty="0" err="1" smtClean="0"/>
              <a:t>Гедистен</a:t>
            </a:r>
            <a:r>
              <a:rPr lang="ru-RU" sz="1100" b="1" dirty="0" smtClean="0"/>
              <a:t>: гарантия контроля на болью</a:t>
            </a:r>
            <a:endParaRPr lang="ru-RU" sz="1100" b="1" dirty="0"/>
          </a:p>
          <a:p>
            <a:r>
              <a:rPr lang="ru-RU" sz="1100" i="1" dirty="0"/>
              <a:t>«Сразу после нанесения крема прошла нестерпимая боль в пояснице»;</a:t>
            </a:r>
          </a:p>
          <a:p>
            <a:r>
              <a:rPr lang="ru-RU" sz="1100" i="1" dirty="0"/>
              <a:t>«после однократного нанесения боль прошла через 15 минут, вена перестала гореть»;</a:t>
            </a:r>
          </a:p>
          <a:p>
            <a:r>
              <a:rPr lang="ru-RU" sz="1100" i="1" dirty="0" smtClean="0"/>
              <a:t>«в </a:t>
            </a:r>
            <a:r>
              <a:rPr lang="ru-RU" sz="1100" i="1" dirty="0"/>
              <a:t>течение 5-7 мин. в месте перелома утихала боль, уменьшался отёк, появилась возможность спать ночью», </a:t>
            </a:r>
          </a:p>
          <a:p>
            <a:r>
              <a:rPr lang="ru-RU" sz="1100" dirty="0"/>
              <a:t>— это лишь несколько коротких выдержек из отзывов по внутренней апробации прорывной </a:t>
            </a:r>
            <a:r>
              <a:rPr lang="ru-RU" sz="1100" dirty="0" smtClean="0"/>
              <a:t>новинки </a:t>
            </a:r>
            <a:r>
              <a:rPr lang="ru-RU" sz="1100" dirty="0"/>
              <a:t>Артлайф — функционального крема направленного действия «</a:t>
            </a:r>
            <a:r>
              <a:rPr lang="ru-RU" sz="1100" dirty="0" err="1"/>
              <a:t>Гедистен</a:t>
            </a:r>
            <a:r>
              <a:rPr lang="ru-RU" sz="1100" dirty="0" smtClean="0"/>
              <a:t>».</a:t>
            </a:r>
            <a:endParaRPr lang="ru-RU" sz="1100" dirty="0"/>
          </a:p>
          <a:p>
            <a:r>
              <a:rPr lang="ru-RU" sz="1100" dirty="0"/>
              <a:t>Подробная информация о свойствах и компонентах «</a:t>
            </a:r>
            <a:r>
              <a:rPr lang="ru-RU" sz="1100" dirty="0" err="1"/>
              <a:t>Гедистена</a:t>
            </a:r>
            <a:r>
              <a:rPr lang="ru-RU" sz="1100" dirty="0"/>
              <a:t>», о результатах проведённых клинических исследований и о значении уникальной новинки — от разработчика самых наукоёмких рецептур Артлайф в прямом эфире! </a:t>
            </a:r>
          </a:p>
          <a:p>
            <a:r>
              <a:rPr lang="ru-RU" sz="1100" b="1" dirty="0"/>
              <a:t>Трансляция «</a:t>
            </a:r>
            <a:r>
              <a:rPr lang="ru-RU" sz="1100" b="1" dirty="0" err="1"/>
              <a:t>Гедистен</a:t>
            </a:r>
            <a:r>
              <a:rPr lang="ru-RU" sz="1100" b="1" dirty="0"/>
              <a:t>: гарантия контроля над болью» — 2 октября, в пятницу, в 12.00 </a:t>
            </a:r>
            <a:r>
              <a:rPr lang="ru-RU" sz="1100" b="1" dirty="0" err="1"/>
              <a:t>мск</a:t>
            </a:r>
            <a:r>
              <a:rPr lang="ru-RU" sz="1100" b="1" dirty="0"/>
              <a:t>. </a:t>
            </a:r>
          </a:p>
          <a:p>
            <a:r>
              <a:rPr lang="ru-RU" sz="1100" b="1" dirty="0"/>
              <a:t>Спикер — директор Артлайф по науке и производству Андрей </a:t>
            </a:r>
            <a:r>
              <a:rPr lang="ru-RU" sz="1100" b="1" dirty="0" err="1"/>
              <a:t>Вековцев</a:t>
            </a:r>
            <a:r>
              <a:rPr lang="ru-RU" sz="1100" b="1" dirty="0"/>
              <a:t>.</a:t>
            </a:r>
          </a:p>
          <a:p>
            <a:r>
              <a:rPr lang="ru-RU" sz="1100" dirty="0"/>
              <a:t>Подключайтесь и готовьте свои вопросы</a:t>
            </a:r>
            <a:r>
              <a:rPr lang="ru-RU" sz="1100" dirty="0" smtClean="0"/>
              <a:t>!</a:t>
            </a:r>
          </a:p>
          <a:p>
            <a:r>
              <a:rPr lang="ru-RU" sz="1100" b="1" i="1" dirty="0"/>
              <a:t>#</a:t>
            </a:r>
            <a:r>
              <a:rPr lang="ru-RU" sz="1100" b="1" i="1" dirty="0" err="1"/>
              <a:t>артлайф</a:t>
            </a:r>
            <a:r>
              <a:rPr lang="ru-RU" sz="1100" b="1" i="1" dirty="0"/>
              <a:t> </a:t>
            </a:r>
            <a:r>
              <a:rPr lang="ru-RU" sz="1100" b="1" i="1" dirty="0" smtClean="0"/>
              <a:t>#</a:t>
            </a:r>
            <a:r>
              <a:rPr lang="ru-RU" sz="1100" b="1" i="1" dirty="0" err="1" smtClean="0"/>
              <a:t>Технологии_здоровья</a:t>
            </a:r>
            <a:r>
              <a:rPr lang="ru-RU" sz="1100" b="1" i="1" dirty="0" smtClean="0"/>
              <a:t> </a:t>
            </a:r>
            <a:r>
              <a:rPr lang="ru-RU" sz="1100" b="1" i="1" dirty="0"/>
              <a:t>#здоровье #</a:t>
            </a:r>
            <a:r>
              <a:rPr lang="ru-RU" sz="1100" b="1" i="1" dirty="0" err="1"/>
              <a:t>бады</a:t>
            </a:r>
            <a:r>
              <a:rPr lang="ru-RU" sz="1100" b="1" i="1" dirty="0"/>
              <a:t> </a:t>
            </a:r>
            <a:r>
              <a:rPr lang="ru-RU" sz="1100" b="1" i="1" dirty="0" smtClean="0"/>
              <a:t>#новинка</a:t>
            </a:r>
            <a:endParaRPr lang="ru-RU" sz="1100" b="1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7AE015-B1AA-483F-89DC-2872B587FDF9}"/>
              </a:ext>
            </a:extLst>
          </p:cNvPr>
          <p:cNvSpPr txBox="1"/>
          <p:nvPr/>
        </p:nvSpPr>
        <p:spPr>
          <a:xfrm>
            <a:off x="2588965" y="2937933"/>
            <a:ext cx="371268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Международный день </a:t>
            </a:r>
            <a:r>
              <a:rPr lang="ru-RU" sz="1200" b="1" dirty="0" smtClean="0"/>
              <a:t>врача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Ежегодно в первый понедельник октября во многих странах отмечается Международный день врача. И возможно, в любой другой год этот день остался бы очередным днем в календаре, но только не в этом, таком противоречивом 2020 году. Самоотверженность, готовность жертвовать собой ради сохранения жизни пациентов, солидарность и взаимопомощь – лучшие человеческие качества объединяют людей этой благородной профессии во всем мире. Дорогие врачи, благодарим за вашу неоценимую помощь в спасении людей и в сохранении их здоровья!</a:t>
            </a:r>
          </a:p>
          <a:p>
            <a:pPr algn="just"/>
            <a:r>
              <a:rPr lang="ru-RU" sz="1200" dirty="0"/>
              <a:t>С Международным днём врача!</a:t>
            </a:r>
          </a:p>
          <a:p>
            <a:endParaRPr lang="ru-RU" sz="1200" dirty="0"/>
          </a:p>
          <a:p>
            <a:r>
              <a:rPr lang="ru-RU" sz="1200" b="1" i="1" dirty="0"/>
              <a:t>#</a:t>
            </a:r>
            <a:r>
              <a:rPr lang="ru-RU" sz="1200" b="1" i="1" dirty="0" err="1"/>
              <a:t>артлайф</a:t>
            </a:r>
            <a:r>
              <a:rPr lang="ru-RU" sz="1200" b="1" i="1" dirty="0"/>
              <a:t> </a:t>
            </a:r>
            <a:r>
              <a:rPr lang="ru-RU" sz="1200" b="1" i="1" dirty="0" smtClean="0"/>
              <a:t>#</a:t>
            </a:r>
            <a:r>
              <a:rPr lang="ru-RU" sz="1200" b="1" i="1" dirty="0" err="1" smtClean="0"/>
              <a:t>день_врача</a:t>
            </a:r>
            <a:r>
              <a:rPr lang="ru-RU" sz="1200" b="1" i="1" dirty="0" smtClean="0"/>
              <a:t> </a:t>
            </a:r>
            <a:r>
              <a:rPr lang="ru-RU" sz="1200" b="1" i="1" dirty="0"/>
              <a:t>#здоровье </a:t>
            </a:r>
            <a:r>
              <a:rPr lang="ru-RU" sz="1200" b="1" i="1" dirty="0" smtClean="0"/>
              <a:t>#праздник</a:t>
            </a:r>
            <a:endParaRPr lang="ru-RU" sz="1200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60" y="1191772"/>
            <a:ext cx="1645878" cy="16458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18" y="1202689"/>
            <a:ext cx="1695253" cy="169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BFFDF6-76F3-4AD6-B269-139E2EED2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696544"/>
              </p:ext>
            </p:extLst>
          </p:nvPr>
        </p:nvGraphicFramePr>
        <p:xfrm>
          <a:off x="3822852" y="1132566"/>
          <a:ext cx="8152482" cy="5237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496">
                  <a:extLst>
                    <a:ext uri="{9D8B030D-6E8A-4147-A177-3AD203B41FA5}">
                      <a16:colId xmlns:a16="http://schemas.microsoft.com/office/drawing/2014/main" val="1434599515"/>
                    </a:ext>
                  </a:extLst>
                </a:gridCol>
                <a:gridCol w="1587634">
                  <a:extLst>
                    <a:ext uri="{9D8B030D-6E8A-4147-A177-3AD203B41FA5}">
                      <a16:colId xmlns:a16="http://schemas.microsoft.com/office/drawing/2014/main" val="1417411202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31708005"/>
                    </a:ext>
                  </a:extLst>
                </a:gridCol>
                <a:gridCol w="1531764">
                  <a:extLst>
                    <a:ext uri="{9D8B030D-6E8A-4147-A177-3AD203B41FA5}">
                      <a16:colId xmlns:a16="http://schemas.microsoft.com/office/drawing/2014/main" val="2962886020"/>
                    </a:ext>
                  </a:extLst>
                </a:gridCol>
                <a:gridCol w="1630496">
                  <a:extLst>
                    <a:ext uri="{9D8B030D-6E8A-4147-A177-3AD203B41FA5}">
                      <a16:colId xmlns:a16="http://schemas.microsoft.com/office/drawing/2014/main" val="2025986808"/>
                    </a:ext>
                  </a:extLst>
                </a:gridCol>
              </a:tblGrid>
              <a:tr h="229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1.10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3.10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573356"/>
                  </a:ext>
                </a:extLst>
              </a:tr>
              <a:tr h="5168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Технологии здоровья.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ГЕДИСТЕН: гарантия контроля над болью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День рождения компании</a:t>
                      </a:r>
                      <a:endParaRPr lang="ru-RU" sz="1000" b="1" u="non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92386"/>
                  </a:ext>
                </a:extLst>
              </a:tr>
              <a:tr h="229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5.10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6.10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7.10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8.10, 9.10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10.10, 11.10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016551"/>
                  </a:ext>
                </a:extLst>
              </a:tr>
              <a:tr h="7702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День учителя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Международный день врача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Как избавить организм от “незваных гостей”?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Антипаразитарная программа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Этап 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Антипаразитарная программа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Этап 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Антипаразитарная программа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Этап 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174600"/>
                  </a:ext>
                </a:extLst>
              </a:tr>
              <a:tr h="229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12.10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13.10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14.10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15.10, 16.10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17.10, 18.10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605744"/>
                  </a:ext>
                </a:extLst>
              </a:tr>
              <a:tr h="947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Какао с йодом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Взрослей-ка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Изотонический напиток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АКВА БАЛАНС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Технологии здоровья.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000" b="1" dirty="0" err="1" smtClean="0">
                          <a:solidFill>
                            <a:srgbClr val="FF0000"/>
                          </a:solidFill>
                        </a:rPr>
                        <a:t>Биокомплексы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“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АРТЛАЙФ</a:t>
                      </a:r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”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 в профилактике и комплексной терапии </a:t>
                      </a:r>
                      <a:r>
                        <a:rPr lang="ru-RU" sz="1000" b="1" dirty="0" err="1" smtClean="0">
                          <a:solidFill>
                            <a:srgbClr val="FF0000"/>
                          </a:solidFill>
                        </a:rPr>
                        <a:t>онкозаболеваний</a:t>
                      </a:r>
                      <a:endParaRPr lang="ru-RU" sz="1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Олеопрен </a:t>
                      </a:r>
                      <a:r>
                        <a:rPr lang="ru-RU" sz="1000" b="1" dirty="0" err="1" smtClean="0"/>
                        <a:t>Нейро</a:t>
                      </a:r>
                      <a:endParaRPr lang="ru-RU" sz="1000" b="1" dirty="0" smtClean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Горячий шоколад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BEAUTELLE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17438"/>
                  </a:ext>
                </a:extLst>
              </a:tr>
              <a:tr h="229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19.10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20.10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21.10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22.10, 23.10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24.10, 25.10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725704"/>
                  </a:ext>
                </a:extLst>
              </a:tr>
              <a:tr h="8040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Гиалуроновый мусс для умывания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Кисель Клюква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N-ZIM спрей – освежитель для полости рта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Супер </a:t>
                      </a:r>
                      <a:r>
                        <a:rPr lang="ru-RU" sz="1000" b="1" dirty="0" err="1" smtClean="0"/>
                        <a:t>Шилд</a:t>
                      </a:r>
                      <a:r>
                        <a:rPr lang="ru-RU" sz="1000" b="1" dirty="0" smtClean="0"/>
                        <a:t> Актив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001399"/>
                  </a:ext>
                </a:extLst>
              </a:tr>
              <a:tr h="229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26.10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27.10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28.10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29.10, 30.10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050172"/>
                  </a:ext>
                </a:extLst>
              </a:tr>
              <a:tr h="947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Иммулиз-актив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Какао с железом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Взрослей-ка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Технологии здоровья.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Профилактика когнитивных нарушений с помощью </a:t>
                      </a:r>
                      <a:r>
                        <a:rPr lang="ru-RU" sz="1000" b="1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биокомплексов</a:t>
                      </a:r>
                      <a:r>
                        <a:rPr lang="ru-RU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“АРТЛАЙФ”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 smtClean="0">
                          <a:latin typeface="+mn-lt"/>
                          <a:cs typeface="Times New Roman" pitchFamily="18" charset="0"/>
                        </a:rPr>
                        <a:t>Каша пшенная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lang="ru-RU" sz="1000" b="1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327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50" cy="685791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3607305-746B-4F12-9DC6-9B8416D0C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429" y="1678702"/>
            <a:ext cx="4336483" cy="48655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7AE015-B1AA-483F-89DC-2872B587FDF9}"/>
              </a:ext>
            </a:extLst>
          </p:cNvPr>
          <p:cNvSpPr txBox="1"/>
          <p:nvPr/>
        </p:nvSpPr>
        <p:spPr>
          <a:xfrm>
            <a:off x="2467778" y="2464451"/>
            <a:ext cx="402115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 </a:t>
            </a:r>
            <a:endParaRPr lang="ru-RU" sz="1200" dirty="0"/>
          </a:p>
          <a:p>
            <a:pPr algn="just"/>
            <a:r>
              <a:rPr lang="ru-RU" sz="1100" b="1" dirty="0"/>
              <a:t>Технологии здоровья. Применение </a:t>
            </a:r>
            <a:r>
              <a:rPr lang="ru-RU" sz="1100" b="1" dirty="0" err="1"/>
              <a:t>биокомплексов</a:t>
            </a:r>
            <a:r>
              <a:rPr lang="ru-RU" sz="1100" b="1" dirty="0"/>
              <a:t> Артлайф в профилактике и в комплексной терапии </a:t>
            </a:r>
            <a:r>
              <a:rPr lang="ru-RU" sz="1100" b="1" dirty="0" err="1"/>
              <a:t>онкозаболеваний</a:t>
            </a:r>
            <a:endParaRPr lang="ru-RU" sz="1100" b="1" dirty="0"/>
          </a:p>
          <a:p>
            <a:r>
              <a:rPr lang="ru-RU" sz="1100" dirty="0"/>
              <a:t>Медицина добилась огромных успехов в лечении рака, но заболеваемость им неуклонно растёт. Ежегодно от </a:t>
            </a:r>
            <a:r>
              <a:rPr lang="ru-RU" sz="1100" dirty="0" err="1"/>
              <a:t>онкозаболеваний</a:t>
            </a:r>
            <a:r>
              <a:rPr lang="ru-RU" sz="1100" dirty="0"/>
              <a:t> в мире умирает 12 миллионов человек — цифра, красноречивее всяких слов говорящая о необходимости профилактики рака. Можно привести много других пугающих цифр, но страх в этой ситуации — помощник плохой. Нужны информация, знания, факты — владея ими, мы можем быть уверенными, что предприняли для своей защиты все верные и необходимые шаги. Не зря говорят: предупреждён — значит, вооружён!</a:t>
            </a:r>
          </a:p>
          <a:p>
            <a:r>
              <a:rPr lang="ru-RU" sz="1100" dirty="0"/>
              <a:t>О профилактике рака и о том, какие </a:t>
            </a:r>
            <a:r>
              <a:rPr lang="ru-RU" sz="1100" dirty="0" err="1"/>
              <a:t>биокомплексы</a:t>
            </a:r>
            <a:r>
              <a:rPr lang="ru-RU" sz="1100" dirty="0"/>
              <a:t>  Артлайф способны помочь в предупреждении и в комплексной терапии </a:t>
            </a:r>
            <a:r>
              <a:rPr lang="ru-RU" sz="1100" dirty="0" err="1"/>
              <a:t>онкозаболеваний</a:t>
            </a:r>
            <a:r>
              <a:rPr lang="ru-RU" sz="1100" dirty="0"/>
              <a:t> расскажет Наталия Бельченко, врач-</a:t>
            </a:r>
            <a:r>
              <a:rPr lang="ru-RU" sz="1100" dirty="0" err="1"/>
              <a:t>онкогематолог</a:t>
            </a:r>
            <a:r>
              <a:rPr lang="ru-RU" sz="1100" dirty="0"/>
              <a:t> высшей категории (г. Санкт-Петербург) в цикле онлайн-встреч «Технологии здоровья». </a:t>
            </a:r>
          </a:p>
          <a:p>
            <a:r>
              <a:rPr lang="ru-RU" sz="1100" dirty="0"/>
              <a:t>Подключайтесь к трансляции 15 октября в 12.00 </a:t>
            </a:r>
            <a:r>
              <a:rPr lang="ru-RU" sz="1100" dirty="0" err="1"/>
              <a:t>мск</a:t>
            </a:r>
            <a:r>
              <a:rPr lang="ru-RU" sz="1100" dirty="0"/>
              <a:t>, готовьте свои вопросы!</a:t>
            </a:r>
          </a:p>
          <a:p>
            <a:r>
              <a:rPr lang="ru-RU" sz="1100" dirty="0"/>
              <a:t>Приглашайте друзей, делитесь технологиями здоровья!</a:t>
            </a:r>
          </a:p>
          <a:p>
            <a:r>
              <a:rPr lang="ru-RU" sz="1100" dirty="0" smtClean="0"/>
              <a:t> </a:t>
            </a:r>
            <a:endParaRPr lang="ru-RU" sz="1100" dirty="0"/>
          </a:p>
          <a:p>
            <a:r>
              <a:rPr lang="ru-RU" sz="1100" b="1" i="1" dirty="0"/>
              <a:t>#</a:t>
            </a:r>
            <a:r>
              <a:rPr lang="ru-RU" sz="1100" b="1" i="1" dirty="0" err="1"/>
              <a:t>артлайф</a:t>
            </a:r>
            <a:r>
              <a:rPr lang="ru-RU" sz="1100" b="1" i="1" dirty="0"/>
              <a:t> #</a:t>
            </a:r>
            <a:r>
              <a:rPr lang="ru-RU" sz="1100" b="1" i="1" dirty="0" err="1"/>
              <a:t>Технологии_здоровья</a:t>
            </a:r>
            <a:r>
              <a:rPr lang="ru-RU" sz="1100" b="1" i="1" dirty="0"/>
              <a:t> </a:t>
            </a:r>
            <a:r>
              <a:rPr lang="ru-RU" sz="1100" b="1" i="1" dirty="0" smtClean="0"/>
              <a:t>#</a:t>
            </a:r>
            <a:r>
              <a:rPr lang="ru-RU" sz="1100" b="1" i="1" dirty="0" err="1" smtClean="0"/>
              <a:t>онкозаболевания</a:t>
            </a:r>
            <a:r>
              <a:rPr lang="ru-RU" sz="1100" b="1" i="1" dirty="0" smtClean="0"/>
              <a:t> </a:t>
            </a:r>
            <a:r>
              <a:rPr lang="ru-RU" sz="1100" b="1" i="1" dirty="0"/>
              <a:t>#</a:t>
            </a:r>
            <a:r>
              <a:rPr lang="ru-RU" sz="1100" b="1" i="1" dirty="0" err="1" smtClean="0"/>
              <a:t>бады</a:t>
            </a:r>
            <a:endParaRPr lang="ru-RU" sz="1100" b="1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607305-746B-4F12-9DC6-9B8416D0C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034" y="1678701"/>
            <a:ext cx="4336484" cy="4865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7AE015-B1AA-483F-89DC-2872B587FDF9}"/>
              </a:ext>
            </a:extLst>
          </p:cNvPr>
          <p:cNvSpPr txBox="1"/>
          <p:nvPr/>
        </p:nvSpPr>
        <p:spPr>
          <a:xfrm>
            <a:off x="7132035" y="2768139"/>
            <a:ext cx="4336484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Технологии здоровья. Профилактика когнитивных нарушений с помощью </a:t>
            </a:r>
            <a:r>
              <a:rPr lang="ru-RU" sz="1100" b="1" dirty="0" err="1"/>
              <a:t>биокомплексов</a:t>
            </a:r>
            <a:r>
              <a:rPr lang="ru-RU" sz="1100" b="1" dirty="0"/>
              <a:t> Артлайф</a:t>
            </a:r>
          </a:p>
          <a:p>
            <a:r>
              <a:rPr lang="ru-RU" sz="1000" dirty="0"/>
              <a:t>Продлить молодость и как можно дольше оставаться здоровым — к этому сегодня стремится всякий, кто вообще хоть к чему-то стремится в жизни. Но сегодня к этим целям мы всё чаще добавляем третью: сохранить до глубокой старости ясный ум. И дело не только в повышении пенсионного возраста. Все мы живём в мире, где когнитивные способности играют огромную роль, а медицина, позволившая человеку жить чуть ли не вдвое дольше, чем сто лет назад, не научилась толком бороться с возрастным слабоумием. Более того, в отличие от стареющего человечества, проблема эта, наоборот, молодеет!</a:t>
            </a:r>
          </a:p>
          <a:p>
            <a:r>
              <a:rPr lang="ru-RU" sz="1000" dirty="0"/>
              <a:t>Каковы же причины деменции, а главное, что мы можем предпринять, чтобы её избежать?  </a:t>
            </a:r>
          </a:p>
          <a:p>
            <a:r>
              <a:rPr lang="ru-RU" sz="1000" dirty="0"/>
              <a:t>Как справиться с когнитивными нарушениями сосудистого генеза? </a:t>
            </a:r>
          </a:p>
          <a:p>
            <a:r>
              <a:rPr lang="ru-RU" sz="1000" dirty="0"/>
              <a:t>Что такое прививка от слабоумия и чем нам могут помочь </a:t>
            </a:r>
            <a:r>
              <a:rPr lang="ru-RU" sz="1000" dirty="0" err="1"/>
              <a:t>статины</a:t>
            </a:r>
            <a:r>
              <a:rPr lang="ru-RU" sz="1000" dirty="0"/>
              <a:t> и антиоксиданты?</a:t>
            </a:r>
          </a:p>
          <a:p>
            <a:r>
              <a:rPr lang="ru-RU" sz="1000" dirty="0"/>
              <a:t>На эти и многие другие вопросы ответит в своём выступлении Ольга </a:t>
            </a:r>
            <a:r>
              <a:rPr lang="ru-RU" sz="1000" dirty="0" err="1"/>
              <a:t>Табакова</a:t>
            </a:r>
            <a:r>
              <a:rPr lang="ru-RU" sz="1000" dirty="0"/>
              <a:t>, врач-невролог высшей квалификационной категории (г. Москва).</a:t>
            </a:r>
          </a:p>
          <a:p>
            <a:r>
              <a:rPr lang="ru-RU" sz="1000" dirty="0"/>
              <a:t>Смотрите трансляцию онлайн-цикла «Технологии здоровья» 29 октября в 12.00 </a:t>
            </a:r>
            <a:r>
              <a:rPr lang="ru-RU" sz="1000" dirty="0" err="1"/>
              <a:t>мск</a:t>
            </a:r>
            <a:endParaRPr lang="ru-RU" sz="1000" dirty="0"/>
          </a:p>
          <a:p>
            <a:endParaRPr lang="ru-RU" sz="1100" dirty="0"/>
          </a:p>
          <a:p>
            <a:r>
              <a:rPr lang="ru-RU" sz="1100" b="1" i="1" dirty="0"/>
              <a:t>#</a:t>
            </a:r>
            <a:r>
              <a:rPr lang="ru-RU" sz="1100" b="1" i="1" dirty="0" err="1"/>
              <a:t>артлайф</a:t>
            </a:r>
            <a:r>
              <a:rPr lang="ru-RU" sz="1100" b="1" i="1" dirty="0"/>
              <a:t> #</a:t>
            </a:r>
            <a:r>
              <a:rPr lang="ru-RU" sz="1100" b="1" i="1" dirty="0" err="1"/>
              <a:t>Технологии_здоровья</a:t>
            </a:r>
            <a:r>
              <a:rPr lang="ru-RU" sz="1100" b="1" i="1" dirty="0"/>
              <a:t> </a:t>
            </a:r>
            <a:r>
              <a:rPr lang="ru-RU" sz="1100" b="1" i="1" dirty="0" smtClean="0"/>
              <a:t>#</a:t>
            </a:r>
            <a:r>
              <a:rPr lang="ru-RU" sz="1100" b="1" i="1" dirty="0" err="1" smtClean="0"/>
              <a:t>когнитивные_нарушения</a:t>
            </a:r>
            <a:r>
              <a:rPr lang="ru-RU" sz="1100" b="1" i="1" dirty="0" smtClean="0"/>
              <a:t> </a:t>
            </a:r>
            <a:r>
              <a:rPr lang="ru-RU" sz="1100" b="1" i="1" dirty="0"/>
              <a:t>#</a:t>
            </a:r>
            <a:r>
              <a:rPr lang="ru-RU" sz="1100" b="1" i="1" dirty="0" err="1"/>
              <a:t>бады</a:t>
            </a:r>
            <a:endParaRPr lang="ru-RU" sz="1100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61" y="1114797"/>
            <a:ext cx="1541317" cy="15413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623" y="1135460"/>
            <a:ext cx="1594989" cy="158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1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34C79D-1FEB-4545-876D-67EC4C3324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9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" y="0"/>
            <a:ext cx="12192152" cy="6857912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042700"/>
              </p:ext>
            </p:extLst>
          </p:nvPr>
        </p:nvGraphicFramePr>
        <p:xfrm>
          <a:off x="2644351" y="4626350"/>
          <a:ext cx="9067664" cy="97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Как избавить организм от </a:t>
                      </a:r>
                      <a:r>
                        <a:rPr lang="en-US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“</a:t>
                      </a:r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незваных гостей</a:t>
                      </a:r>
                      <a:r>
                        <a:rPr lang="en-US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”?</a:t>
                      </a:r>
                      <a:endParaRPr lang="ru-RU" sz="1200" b="1" i="0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Антипаразитарная</a:t>
                      </a:r>
                      <a:r>
                        <a:rPr lang="ru-RU" sz="1200" b="1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программа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Этап </a:t>
                      </a:r>
                      <a:r>
                        <a:rPr lang="en-US" sz="1200" b="1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200" b="1" i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Антипаразитарная</a:t>
                      </a:r>
                      <a:r>
                        <a:rPr lang="ru-RU" sz="1200" b="1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программа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Этап</a:t>
                      </a:r>
                      <a:r>
                        <a:rPr lang="en-US" sz="1200" b="1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2</a:t>
                      </a:r>
                      <a:endParaRPr lang="ru-RU" sz="12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Антипаразитарная</a:t>
                      </a:r>
                      <a:r>
                        <a:rPr lang="ru-RU" sz="1200" b="1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программа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Этап </a:t>
                      </a:r>
                      <a:r>
                        <a:rPr lang="en-US" sz="1200" b="1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200" b="1" i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85916" y="2352884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516913" y="2342563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47614" y="2352882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78315" y="2352883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07" y="2220221"/>
            <a:ext cx="2240491" cy="22404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797" y="2220221"/>
            <a:ext cx="2186560" cy="21865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763" y="2220728"/>
            <a:ext cx="2277881" cy="22778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98" y="2224641"/>
            <a:ext cx="2231650" cy="2231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" y="0"/>
            <a:ext cx="12192152" cy="6857912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046415"/>
              </p:ext>
            </p:extLst>
          </p:nvPr>
        </p:nvGraphicFramePr>
        <p:xfrm>
          <a:off x="2644348" y="4626350"/>
          <a:ext cx="6760131" cy="519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033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1681870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1698195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1690033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5193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60286" y="2608363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225053" y="2608363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588390"/>
              </p:ext>
            </p:extLst>
          </p:nvPr>
        </p:nvGraphicFramePr>
        <p:xfrm>
          <a:off x="2998459" y="4886031"/>
          <a:ext cx="4426856" cy="44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267">
                  <a:extLst>
                    <a:ext uri="{9D8B030D-6E8A-4147-A177-3AD203B41FA5}">
                      <a16:colId xmlns:a16="http://schemas.microsoft.com/office/drawing/2014/main" val="593224858"/>
                    </a:ext>
                  </a:extLst>
                </a:gridCol>
                <a:gridCol w="2217589">
                  <a:extLst>
                    <a:ext uri="{9D8B030D-6E8A-4147-A177-3AD203B41FA5}">
                      <a16:colId xmlns:a16="http://schemas.microsoft.com/office/drawing/2014/main" val="1802724056"/>
                    </a:ext>
                  </a:extLst>
                </a:gridCol>
              </a:tblGrid>
              <a:tr h="396823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ru-RU" sz="1200" dirty="0" smtClean="0"/>
                        <a:t>Олеопрен </a:t>
                      </a:r>
                      <a:r>
                        <a:rPr lang="ru-RU" sz="1200" dirty="0" err="1" smtClean="0"/>
                        <a:t>Нейро</a:t>
                      </a:r>
                      <a:endParaRPr lang="ru-RU" sz="1200" dirty="0" smtClean="0"/>
                    </a:p>
                    <a:p>
                      <a:pPr algn="ctr">
                        <a:lnSpc>
                          <a:spcPts val="1440"/>
                        </a:lnSpc>
                      </a:pPr>
                      <a:endParaRPr lang="ru-RU" sz="1200" dirty="0" smtClean="0"/>
                    </a:p>
                  </a:txBody>
                  <a:tcP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Супер </a:t>
                      </a:r>
                      <a:r>
                        <a:rPr lang="ru-RU" sz="1200" dirty="0" err="1" smtClean="0"/>
                        <a:t>Шилд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smtClean="0"/>
                        <a:t>Актив</a:t>
                      </a:r>
                      <a:endParaRPr lang="ru-RU" sz="1200" dirty="0"/>
                    </a:p>
                  </a:txBody>
                  <a:tcP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758839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11" y="2498410"/>
            <a:ext cx="2222180" cy="22221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052" y="2498410"/>
            <a:ext cx="2200263" cy="22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4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05" y="1576251"/>
            <a:ext cx="4517069" cy="52354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47" y="1590689"/>
            <a:ext cx="4271932" cy="51531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32169" y="1886584"/>
            <a:ext cx="39687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r>
              <a:rPr lang="ru-RU" sz="1000" dirty="0"/>
              <a:t/>
            </a:r>
            <a:br>
              <a:rPr lang="ru-RU" sz="1000" dirty="0"/>
            </a:b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7020" y="3116580"/>
            <a:ext cx="355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63547" y="2650417"/>
            <a:ext cx="417495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Перед запуском основного комплекса важно подготовить организм — освободить его от токсинов, которые образовались в ходе жизнедеятельности паразитов.</a:t>
            </a:r>
          </a:p>
          <a:p>
            <a:pPr algn="just"/>
            <a:r>
              <a:rPr lang="ru-RU" sz="1000" dirty="0"/>
              <a:t>⠀⠀⠀⠀⠀⠀⠀⠀⠀</a:t>
            </a:r>
          </a:p>
          <a:p>
            <a:pPr algn="just"/>
            <a:r>
              <a:rPr lang="ru-RU" sz="1000" dirty="0"/>
              <a:t>Что принимать на этом этапе? Выбирайте👇🏻</a:t>
            </a:r>
          </a:p>
          <a:p>
            <a:pPr algn="just"/>
            <a:r>
              <a:rPr lang="ru-RU" sz="1000" dirty="0"/>
              <a:t>• </a:t>
            </a:r>
            <a:r>
              <a:rPr lang="ru-RU" sz="1000" dirty="0" err="1"/>
              <a:t>Токсфайтер</a:t>
            </a:r>
            <a:r>
              <a:rPr lang="ru-RU" sz="1000" dirty="0"/>
              <a:t> Люкс — </a:t>
            </a:r>
            <a:r>
              <a:rPr lang="ru-RU" sz="1000" dirty="0" err="1"/>
              <a:t>энтеросорбент</a:t>
            </a:r>
            <a:r>
              <a:rPr lang="ru-RU" sz="1000" dirty="0"/>
              <a:t> для периодического очищения организма, рекомендуем принимать 1-2 раза в год. Блокирует токсины и побочные продукты метаболизма, ослабляет действие аллергенов, устраняет функциональные нарушения пищеварительного тракта.</a:t>
            </a:r>
          </a:p>
          <a:p>
            <a:pPr algn="just"/>
            <a:r>
              <a:rPr lang="ru-RU" sz="1000" dirty="0"/>
              <a:t>• </a:t>
            </a:r>
            <a:r>
              <a:rPr lang="ru-RU" sz="1000" dirty="0" err="1"/>
              <a:t>Фитосорбовит</a:t>
            </a:r>
            <a:r>
              <a:rPr lang="ru-RU" sz="1000" dirty="0"/>
              <a:t> — комплекс, способствующий нормальной работе кишечника и снижению аллергических проявлений. Обладает хорошим </a:t>
            </a:r>
            <a:r>
              <a:rPr lang="ru-RU" sz="1000" dirty="0" err="1"/>
              <a:t>дезинтоксикационным</a:t>
            </a:r>
            <a:r>
              <a:rPr lang="ru-RU" sz="1000" dirty="0"/>
              <a:t> эффектом, восстанавливает функции кишечника и его микрофлоры, снижает аллергические проявления</a:t>
            </a:r>
          </a:p>
          <a:p>
            <a:pPr algn="just"/>
            <a:r>
              <a:rPr lang="ru-RU" sz="1000" dirty="0"/>
              <a:t>• </a:t>
            </a:r>
            <a:r>
              <a:rPr lang="ru-RU" sz="1000" dirty="0" err="1"/>
              <a:t>Сорбиогель</a:t>
            </a:r>
            <a:r>
              <a:rPr lang="ru-RU" sz="1000" dirty="0"/>
              <a:t> рекомендуем принимать для быстрого связывания, нейтрализации и выведения из организма токсинов любого происхождения.</a:t>
            </a:r>
          </a:p>
          <a:p>
            <a:pPr algn="just"/>
            <a:r>
              <a:rPr lang="ru-RU" sz="1000" dirty="0"/>
              <a:t>⠀⠀⠀⠀⠀⠀⠀⠀⠀</a:t>
            </a:r>
          </a:p>
          <a:p>
            <a:pPr algn="just"/>
            <a:r>
              <a:rPr lang="ru-RU" sz="1000" dirty="0"/>
              <a:t>Нужно ли дополнять выбранный комплекс чем-то ещё? Да! Советуем взвар «Гепатон-3». Этот напиток на основе солянки </a:t>
            </a:r>
            <a:r>
              <a:rPr lang="ru-RU" sz="1000" dirty="0" err="1"/>
              <a:t>холмовой</a:t>
            </a:r>
            <a:r>
              <a:rPr lang="ru-RU" sz="1000" dirty="0"/>
              <a:t> и шиповника принимают для улучшения работы печени, поддержания иммунитета, во время приёма лекарств, а также в составе </a:t>
            </a:r>
            <a:r>
              <a:rPr lang="ru-RU" sz="1000" dirty="0" err="1"/>
              <a:t>детокс</a:t>
            </a:r>
            <a:r>
              <a:rPr lang="ru-RU" sz="1000" dirty="0"/>
              <a:t>-программ</a:t>
            </a:r>
            <a:r>
              <a:rPr lang="ru-RU" sz="1000" dirty="0" smtClean="0"/>
              <a:t>🙌🏻⠀⠀⠀⠀⠀⠀⠀⠀</a:t>
            </a:r>
            <a:endParaRPr lang="ru-RU" sz="1000" dirty="0"/>
          </a:p>
          <a:p>
            <a:pPr algn="just"/>
            <a:r>
              <a:rPr lang="ru-RU" sz="1000" dirty="0"/>
              <a:t>Освободите свой организм от лишнего с помощью продукции ArtLife🕊</a:t>
            </a:r>
          </a:p>
          <a:p>
            <a:endParaRPr lang="ru-RU" sz="1000" b="1" i="1" dirty="0" smtClean="0"/>
          </a:p>
          <a:p>
            <a:endParaRPr lang="ru-RU" sz="1000" b="1" i="1" dirty="0"/>
          </a:p>
          <a:p>
            <a:r>
              <a:rPr lang="ru-RU" sz="1000" b="1" i="1" dirty="0"/>
              <a:t>#</a:t>
            </a:r>
            <a:r>
              <a:rPr lang="ru-RU" sz="1000" b="1" i="1" dirty="0" err="1"/>
              <a:t>артлайф</a:t>
            </a:r>
            <a:r>
              <a:rPr lang="ru-RU" sz="1000" b="1" i="1" dirty="0"/>
              <a:t> #</a:t>
            </a:r>
            <a:r>
              <a:rPr lang="ru-RU" sz="1000" b="1" i="1" dirty="0" err="1"/>
              <a:t>антипаразитарная_программа</a:t>
            </a:r>
            <a:r>
              <a:rPr lang="ru-RU" sz="1000" b="1" i="1" dirty="0"/>
              <a:t> #</a:t>
            </a:r>
            <a:r>
              <a:rPr lang="ru-RU" sz="1000" b="1" i="1" dirty="0" smtClean="0"/>
              <a:t>здоровье </a:t>
            </a:r>
            <a:r>
              <a:rPr lang="en-US" sz="1000" b="1" i="1" dirty="0" smtClean="0"/>
              <a:t>#</a:t>
            </a:r>
            <a:r>
              <a:rPr lang="ru-RU" sz="1000" b="1" i="1" dirty="0" err="1" smtClean="0"/>
              <a:t>бады</a:t>
            </a:r>
            <a:endParaRPr lang="ru-RU" sz="1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49505" y="2379714"/>
            <a:ext cx="441735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/>
              <a:t>Чувствуете, что ваша усталость и восприимчивость к стрессу растут?</a:t>
            </a:r>
          </a:p>
          <a:p>
            <a:pPr algn="just"/>
            <a:r>
              <a:rPr lang="ru-RU" sz="800" dirty="0"/>
              <a:t>⠀⠀⠀⠀⠀⠀⠀⠀⠀</a:t>
            </a:r>
          </a:p>
          <a:p>
            <a:pPr algn="just"/>
            <a:r>
              <a:rPr lang="ru-RU" sz="800" dirty="0"/>
              <a:t>Практикующие врачи уверяют: каждый человек хотя бы раз в жизни становился жертвой паразитов, которые попадают в организм несколькими путями и могут существовать в разных системах и органах</a:t>
            </a:r>
            <a:r>
              <a:rPr lang="ru-RU" sz="800" dirty="0" smtClean="0"/>
              <a:t>.⠀⠀⠀⠀⠀⠀⠀</a:t>
            </a:r>
            <a:endParaRPr lang="ru-RU" sz="800" dirty="0"/>
          </a:p>
          <a:p>
            <a:r>
              <a:rPr lang="ru-RU" sz="800" dirty="0"/>
              <a:t>На фоне паразитарной инфекции часто появляются другие заболевания и </a:t>
            </a:r>
            <a:r>
              <a:rPr lang="ru-RU" sz="800" dirty="0" smtClean="0"/>
              <a:t> симптомы:⠀⠀⠀⠀⠀⠀⠀</a:t>
            </a:r>
            <a:endParaRPr lang="ru-RU" sz="800" dirty="0"/>
          </a:p>
          <a:p>
            <a:pPr algn="just"/>
            <a:r>
              <a:rPr lang="ru-RU" sz="800" dirty="0"/>
              <a:t>• снижение иммунитета</a:t>
            </a:r>
          </a:p>
          <a:p>
            <a:pPr algn="just"/>
            <a:r>
              <a:rPr lang="ru-RU" sz="800" dirty="0"/>
              <a:t>• проявление аллергических реакций</a:t>
            </a:r>
          </a:p>
          <a:p>
            <a:pPr algn="just"/>
            <a:r>
              <a:rPr lang="ru-RU" sz="800" dirty="0"/>
              <a:t>• проблемы с кожей и весом</a:t>
            </a:r>
          </a:p>
          <a:p>
            <a:pPr algn="just"/>
            <a:r>
              <a:rPr lang="ru-RU" sz="800" dirty="0"/>
              <a:t>• запор, диарея, газы и вздутие живота</a:t>
            </a:r>
          </a:p>
          <a:p>
            <a:pPr algn="just"/>
            <a:r>
              <a:rPr lang="ru-RU" sz="800" dirty="0"/>
              <a:t>• </a:t>
            </a:r>
            <a:r>
              <a:rPr lang="ru-RU" sz="800" dirty="0" err="1"/>
              <a:t>гастрокишечный</a:t>
            </a:r>
            <a:r>
              <a:rPr lang="ru-RU" sz="800" dirty="0"/>
              <a:t> синдром</a:t>
            </a:r>
          </a:p>
          <a:p>
            <a:pPr algn="just"/>
            <a:r>
              <a:rPr lang="ru-RU" sz="800" dirty="0"/>
              <a:t>• боли в суставах и мышцах, мигрень</a:t>
            </a:r>
          </a:p>
          <a:p>
            <a:pPr algn="just"/>
            <a:r>
              <a:rPr lang="ru-RU" sz="800" dirty="0"/>
              <a:t>• анемия</a:t>
            </a:r>
          </a:p>
          <a:p>
            <a:pPr algn="just"/>
            <a:r>
              <a:rPr lang="ru-RU" sz="800" dirty="0"/>
              <a:t>• нервозность, нарушения сна и хроническая усталость</a:t>
            </a:r>
          </a:p>
          <a:p>
            <a:pPr algn="just"/>
            <a:r>
              <a:rPr lang="ru-RU" sz="800" dirty="0"/>
              <a:t>• чрезмерный голод</a:t>
            </a:r>
          </a:p>
          <a:p>
            <a:pPr algn="just"/>
            <a:r>
              <a:rPr lang="ru-RU" sz="800" dirty="0"/>
              <a:t>• неприятный привкус во рту, </a:t>
            </a:r>
            <a:r>
              <a:rPr lang="ru-RU" sz="800" dirty="0" smtClean="0"/>
              <a:t>запах изо рта</a:t>
            </a:r>
            <a:endParaRPr lang="ru-RU" sz="800" dirty="0"/>
          </a:p>
          <a:p>
            <a:pPr algn="just"/>
            <a:r>
              <a:rPr lang="ru-RU" sz="800" dirty="0"/>
              <a:t>⠀⠀⠀⠀⠀⠀⠀</a:t>
            </a:r>
          </a:p>
          <a:p>
            <a:pPr algn="just"/>
            <a:r>
              <a:rPr lang="ru-RU" sz="800" dirty="0"/>
              <a:t>Если вы испытываете что-то из вышеперечисленного, причиной может быть заражение гельминтами</a:t>
            </a:r>
            <a:r>
              <a:rPr lang="ru-RU" sz="800" dirty="0" smtClean="0"/>
              <a:t>!⠀⠀⠀⠀⠀⠀⠀⠀</a:t>
            </a:r>
            <a:endParaRPr lang="ru-RU" sz="800" dirty="0"/>
          </a:p>
          <a:p>
            <a:pPr algn="just"/>
            <a:r>
              <a:rPr lang="ru-RU" sz="800" dirty="0"/>
              <a:t>Компания ArtLife разработала для вас программу очищения от паразитов — с помощью растительных экстрактов вы деликатно подготовите организм к выведению гельминтов и продуктов их жизнедеятельности. Начните восстановление баланса микрофлоры уже сегодня</a:t>
            </a:r>
            <a:r>
              <a:rPr lang="ru-RU" sz="800" dirty="0" smtClean="0"/>
              <a:t>🌱⠀⠀⠀⠀⠀⠀⠀⠀</a:t>
            </a:r>
          </a:p>
          <a:p>
            <a:pPr algn="just"/>
            <a:r>
              <a:rPr lang="ru-RU" sz="800" dirty="0" smtClean="0"/>
              <a:t>Антипаразитарная программа состоит из трёх этапов👇🏻⠀⠀⠀⠀⠀⠀⠀⠀</a:t>
            </a:r>
            <a:endParaRPr lang="ru-RU" sz="800" dirty="0"/>
          </a:p>
          <a:p>
            <a:pPr algn="just"/>
            <a:r>
              <a:rPr lang="ru-RU" sz="800" dirty="0"/>
              <a:t>• первый — мягкое очищение, выведение токсинов.</a:t>
            </a:r>
          </a:p>
          <a:p>
            <a:pPr algn="just"/>
            <a:r>
              <a:rPr lang="ru-RU" sz="800" dirty="0"/>
              <a:t>• второй этап способствует гибели разных видов гельминтов, некоторых вирусов и бактерий.</a:t>
            </a:r>
          </a:p>
          <a:p>
            <a:pPr algn="just"/>
            <a:r>
              <a:rPr lang="ru-RU" sz="800" dirty="0"/>
              <a:t>• третий — восстановление баланса микрофлоры, выведение погибших гельминтов и их яиц, укрепление иммунитета.</a:t>
            </a:r>
          </a:p>
          <a:p>
            <a:pPr algn="just"/>
            <a:r>
              <a:rPr lang="ru-RU" sz="800" dirty="0"/>
              <a:t>⠀⠀⠀⠀⠀⠀⠀⠀⠀</a:t>
            </a:r>
          </a:p>
          <a:p>
            <a:pPr algn="just"/>
            <a:r>
              <a:rPr lang="ru-RU" sz="800" dirty="0"/>
              <a:t>В следующих публикациях мы подробно расскажем о каждом этапе — готовы узнать об эффективном освобождении организма от паразитов? Оставайтесь с нами — новый пост выйдет совсем скоро✊</a:t>
            </a:r>
            <a:r>
              <a:rPr lang="ru-RU" sz="800" dirty="0" smtClean="0"/>
              <a:t>🏻</a:t>
            </a:r>
          </a:p>
          <a:p>
            <a:pPr algn="just"/>
            <a:endParaRPr lang="ru-RU" sz="800" dirty="0"/>
          </a:p>
          <a:p>
            <a:pPr algn="just"/>
            <a:endParaRPr lang="ru-RU" sz="800" dirty="0"/>
          </a:p>
          <a:p>
            <a:r>
              <a:rPr lang="ru-RU" sz="1000" b="1" i="1" dirty="0" smtClean="0"/>
              <a:t>#</a:t>
            </a:r>
            <a:r>
              <a:rPr lang="ru-RU" sz="1000" b="1" i="1" dirty="0" err="1"/>
              <a:t>артлайф</a:t>
            </a:r>
            <a:r>
              <a:rPr lang="ru-RU" sz="1000" b="1" i="1" dirty="0"/>
              <a:t> </a:t>
            </a:r>
            <a:r>
              <a:rPr lang="ru-RU" sz="1000" b="1" i="1" dirty="0" smtClean="0"/>
              <a:t>#</a:t>
            </a:r>
            <a:r>
              <a:rPr lang="ru-RU" sz="1000" b="1" i="1" dirty="0" err="1" smtClean="0"/>
              <a:t>антипаразитарная_программа</a:t>
            </a:r>
            <a:r>
              <a:rPr lang="ru-RU" sz="1000" b="1" i="1" dirty="0" smtClean="0"/>
              <a:t> #здоровье</a:t>
            </a:r>
            <a:endParaRPr lang="ru-RU" sz="1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574" y="1194576"/>
            <a:ext cx="1455841" cy="14558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66" y="1148622"/>
            <a:ext cx="1231091" cy="12310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06" y="1829883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47" y="1819373"/>
            <a:ext cx="4174958" cy="47653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32169" y="1886584"/>
            <a:ext cx="396872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  <a:p>
            <a:r>
              <a:rPr lang="ru-RU" sz="1000" b="1" dirty="0"/>
              <a:t> </a:t>
            </a:r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  <a:p>
            <a:r>
              <a:rPr lang="ru-RU" sz="1000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35300" y="2438530"/>
            <a:ext cx="38773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92400" y="2574217"/>
            <a:ext cx="392006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/>
              <a:t> </a:t>
            </a:r>
          </a:p>
          <a:p>
            <a:pPr algn="just"/>
            <a:r>
              <a:rPr lang="ru-RU" sz="1000" dirty="0"/>
              <a:t>Следующий этап очищения организма от паразитов — выведение гельминтов🤞🏻</a:t>
            </a:r>
          </a:p>
          <a:p>
            <a:pPr algn="just"/>
            <a:r>
              <a:rPr lang="ru-RU" sz="1000" dirty="0"/>
              <a:t>⠀⠀⠀⠀⠀⠀⠀⠀⠀</a:t>
            </a:r>
          </a:p>
          <a:p>
            <a:pPr algn="just"/>
            <a:r>
              <a:rPr lang="ru-RU" sz="1000" dirty="0"/>
              <a:t>После деликатной подготовки организма нужно «нанести решающий удар» с помощью биологически активного комплекса с натуральным составом! Думаете, что паразитов не вывести без «химии»? Спешим вас обрадовать и заверить, что это не так! Наш комплекс эффективно борется с гельминтами, не отравляя при этом организм.</a:t>
            </a:r>
          </a:p>
          <a:p>
            <a:pPr algn="just"/>
            <a:r>
              <a:rPr lang="ru-RU" sz="1000" dirty="0"/>
              <a:t>⠀⠀⠀⠀⠀⠀⠀⠀⠀</a:t>
            </a:r>
          </a:p>
          <a:p>
            <a:pPr algn="just"/>
            <a:r>
              <a:rPr lang="ru-RU" sz="1000" dirty="0"/>
              <a:t>🌱 </a:t>
            </a:r>
            <a:r>
              <a:rPr lang="ru-RU" sz="1000" dirty="0" err="1"/>
              <a:t>Артемизин</a:t>
            </a:r>
            <a:r>
              <a:rPr lang="ru-RU" sz="1000" dirty="0"/>
              <a:t> М (сочетает в себе растительные экстракты с противопаразитарным действием, нормализует работу ЖКТ) или </a:t>
            </a:r>
            <a:r>
              <a:rPr lang="ru-RU" sz="1000" dirty="0" err="1"/>
              <a:t>Холегон</a:t>
            </a:r>
            <a:r>
              <a:rPr lang="ru-RU" sz="1000" dirty="0"/>
              <a:t> (комплекс веществ с желчегонным, глистогонным и дезинфицирующим действием).</a:t>
            </a:r>
          </a:p>
          <a:p>
            <a:pPr algn="just"/>
            <a:r>
              <a:rPr lang="ru-RU" sz="1000" dirty="0"/>
              <a:t>🌱 Гепатон-2 (способствует улучшению состояния печени и желчи даже при токсическом поражении печени</a:t>
            </a:r>
            <a:r>
              <a:rPr lang="ru-RU" sz="1000" dirty="0" smtClean="0"/>
              <a:t>).⠀⠀⠀⠀⠀⠀⠀⠀</a:t>
            </a:r>
            <a:endParaRPr lang="ru-RU" sz="1000" dirty="0"/>
          </a:p>
          <a:p>
            <a:pPr algn="just"/>
            <a:r>
              <a:rPr lang="ru-RU" sz="1000" dirty="0"/>
              <a:t>Это — действующая комбинация из натуральных экстрактов и эфирных масел, которая избавляет организм не только от гельминтов, но и от яиц. Также мягко выводит и нейтрализует продукты их жизнедеятельности</a:t>
            </a:r>
            <a:r>
              <a:rPr lang="ru-RU" sz="1000" dirty="0" smtClean="0"/>
              <a:t>.⠀⠀⠀⠀⠀⠀⠀⠀</a:t>
            </a:r>
            <a:endParaRPr lang="ru-RU" sz="1000" dirty="0"/>
          </a:p>
          <a:p>
            <a:pPr algn="just"/>
            <a:r>
              <a:rPr lang="ru-RU" sz="1000" dirty="0"/>
              <a:t>Здоровый организм — это полностью ваша заслуга! Заботьтесь о нём вместе с ArtLife🕊</a:t>
            </a:r>
          </a:p>
          <a:p>
            <a:endParaRPr lang="ru-RU" sz="1000" i="1" dirty="0"/>
          </a:p>
          <a:p>
            <a:r>
              <a:rPr lang="ru-RU" sz="1000" b="1" i="1" dirty="0"/>
              <a:t>#</a:t>
            </a:r>
            <a:r>
              <a:rPr lang="ru-RU" sz="1000" b="1" i="1" dirty="0" err="1"/>
              <a:t>артлайф</a:t>
            </a:r>
            <a:r>
              <a:rPr lang="ru-RU" sz="1000" b="1" i="1" dirty="0"/>
              <a:t> #</a:t>
            </a:r>
            <a:r>
              <a:rPr lang="ru-RU" sz="1000" b="1" i="1" dirty="0" err="1"/>
              <a:t>антипаразитарная_программа</a:t>
            </a:r>
            <a:r>
              <a:rPr lang="ru-RU" sz="1000" b="1" i="1" dirty="0"/>
              <a:t> #здоровье </a:t>
            </a:r>
            <a:r>
              <a:rPr lang="en-US" sz="1000" b="1" i="1" dirty="0"/>
              <a:t>#</a:t>
            </a:r>
            <a:r>
              <a:rPr lang="ru-RU" sz="1000" b="1" i="1" dirty="0" err="1" smtClean="0"/>
              <a:t>бады</a:t>
            </a:r>
            <a:endParaRPr lang="ru-RU" sz="1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63547" y="2658884"/>
            <a:ext cx="417495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/>
              <a:t> </a:t>
            </a:r>
          </a:p>
          <a:p>
            <a:pPr algn="just"/>
            <a:r>
              <a:rPr lang="ru-RU" sz="1000" dirty="0"/>
              <a:t>Завершаем нашу серию постов и рассказываем о заключительном, третьем этапе </a:t>
            </a:r>
            <a:r>
              <a:rPr lang="ru-RU" sz="1000" dirty="0" err="1"/>
              <a:t>антипаразитарной</a:t>
            </a:r>
            <a:r>
              <a:rPr lang="ru-RU" sz="1000" dirty="0"/>
              <a:t> программы: заселение полезной микрофлоры, восстановление иммунного статуса</a:t>
            </a:r>
            <a:r>
              <a:rPr lang="ru-RU" sz="1000" dirty="0" smtClean="0"/>
              <a:t>🌱⠀⠀⠀⠀⠀⠀⠀⠀</a:t>
            </a:r>
            <a:endParaRPr lang="ru-RU" sz="1000" dirty="0"/>
          </a:p>
          <a:p>
            <a:pPr algn="just"/>
            <a:r>
              <a:rPr lang="ru-RU" sz="1000" dirty="0"/>
              <a:t>В заключительной фазе избавления от паразитов «подключаются» другие комплексы — вы самостоятельно можете выбрать наиболее подходящий</a:t>
            </a:r>
            <a:r>
              <a:rPr lang="ru-RU" sz="1000" dirty="0" smtClean="0"/>
              <a:t>:⠀⠀⠀⠀⠀⠀⠀⠀</a:t>
            </a:r>
            <a:endParaRPr lang="ru-RU" sz="1000" dirty="0"/>
          </a:p>
          <a:p>
            <a:pPr algn="just"/>
            <a:r>
              <a:rPr lang="ru-RU" sz="1000" dirty="0"/>
              <a:t>• Грин Стар</a:t>
            </a:r>
          </a:p>
          <a:p>
            <a:pPr algn="just"/>
            <a:r>
              <a:rPr lang="ru-RU" sz="1000" dirty="0"/>
              <a:t>Уникальный комплекс на основе морских водорослей оказывает общеукрепляющее действие, повышает стрессоустойчивость организма, укрепляет ЖКТ, способствует улучшению состояния кожи</a:t>
            </a:r>
            <a:r>
              <a:rPr lang="ru-RU" sz="1000" dirty="0" smtClean="0"/>
              <a:t>.⠀⠀⠀⠀⠀⠀⠀</a:t>
            </a:r>
            <a:endParaRPr lang="ru-RU" sz="1000" dirty="0"/>
          </a:p>
          <a:p>
            <a:pPr algn="just"/>
            <a:r>
              <a:rPr lang="ru-RU" sz="1000" dirty="0"/>
              <a:t>• </a:t>
            </a:r>
            <a:r>
              <a:rPr lang="ru-RU" sz="1000" dirty="0" err="1"/>
              <a:t>Пробинорм</a:t>
            </a:r>
            <a:endParaRPr lang="ru-RU" sz="1000" dirty="0"/>
          </a:p>
          <a:p>
            <a:pPr algn="just"/>
            <a:r>
              <a:rPr lang="ru-RU" sz="1000" dirty="0"/>
              <a:t>Восстанавливает нарушенное микробное равновесие при дисбактериозе в кишечнике, улучшает его функционирование</a:t>
            </a:r>
            <a:r>
              <a:rPr lang="ru-RU" sz="1000" dirty="0" smtClean="0"/>
              <a:t>.⠀⠀⠀⠀⠀⠀⠀⠀</a:t>
            </a:r>
            <a:endParaRPr lang="ru-RU" sz="1000" dirty="0"/>
          </a:p>
          <a:p>
            <a:pPr algn="just"/>
            <a:r>
              <a:rPr lang="ru-RU" sz="1000" dirty="0"/>
              <a:t>• </a:t>
            </a:r>
            <a:r>
              <a:rPr lang="ru-RU" sz="1000" dirty="0" err="1"/>
              <a:t>Сорбиотик</a:t>
            </a:r>
            <a:endParaRPr lang="ru-RU" sz="1000" dirty="0"/>
          </a:p>
          <a:p>
            <a:pPr algn="just"/>
            <a:r>
              <a:rPr lang="ru-RU" sz="1000" dirty="0"/>
              <a:t>Инновационный сорбент на основе </a:t>
            </a:r>
            <a:r>
              <a:rPr lang="ru-RU" sz="1000" dirty="0" err="1"/>
              <a:t>фульвовых</a:t>
            </a:r>
            <a:r>
              <a:rPr lang="ru-RU" sz="1000" dirty="0"/>
              <a:t> кислот, </a:t>
            </a:r>
            <a:r>
              <a:rPr lang="ru-RU" sz="1000" dirty="0" err="1"/>
              <a:t>пребиотиков</a:t>
            </a:r>
            <a:r>
              <a:rPr lang="ru-RU" sz="1000" dirty="0"/>
              <a:t> и </a:t>
            </a:r>
            <a:r>
              <a:rPr lang="ru-RU" sz="1000" dirty="0" err="1"/>
              <a:t>метабиотиков</a:t>
            </a:r>
            <a:r>
              <a:rPr lang="ru-RU" sz="1000" dirty="0"/>
              <a:t> нового поколения улучшает работу ЖКТ, поддерживает баланс и видовое разнообразие полезных </a:t>
            </a:r>
            <a:r>
              <a:rPr lang="ru-RU" sz="1000" dirty="0" err="1"/>
              <a:t>пробиотических</a:t>
            </a:r>
            <a:r>
              <a:rPr lang="ru-RU" sz="1000" dirty="0"/>
              <a:t> бактерий.</a:t>
            </a:r>
          </a:p>
          <a:p>
            <a:pPr algn="just"/>
            <a:r>
              <a:rPr lang="ru-RU" sz="1000" dirty="0"/>
              <a:t>⠀⠀⠀⠀⠀⠀⠀⠀⠀</a:t>
            </a:r>
          </a:p>
          <a:p>
            <a:pPr algn="just"/>
            <a:r>
              <a:rPr lang="ru-RU" sz="1000" dirty="0"/>
              <a:t>Ура! Ваш организм будто расцветает заново и дарит вам лёгкость — чувствуете? Поддерживайте это состояние с помощью продукции ArtLife</a:t>
            </a:r>
            <a:r>
              <a:rPr lang="ru-RU" sz="1000" dirty="0" smtClean="0"/>
              <a:t>🤞🏻</a:t>
            </a:r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ru-RU" sz="1000" b="1" dirty="0"/>
              <a:t>#</a:t>
            </a:r>
            <a:r>
              <a:rPr lang="ru-RU" sz="1000" b="1" dirty="0" err="1"/>
              <a:t>артлайф</a:t>
            </a:r>
            <a:r>
              <a:rPr lang="ru-RU" sz="1000" b="1" dirty="0"/>
              <a:t> #</a:t>
            </a:r>
            <a:r>
              <a:rPr lang="ru-RU" sz="1000" b="1" dirty="0" err="1"/>
              <a:t>антипаразитарная_программа</a:t>
            </a:r>
            <a:r>
              <a:rPr lang="ru-RU" sz="1000" b="1" dirty="0"/>
              <a:t> #здоровье #</a:t>
            </a:r>
            <a:r>
              <a:rPr lang="ru-RU" sz="1000" b="1" dirty="0" err="1" smtClean="0"/>
              <a:t>бады</a:t>
            </a:r>
            <a:r>
              <a:rPr lang="en-US" sz="1000" b="1" dirty="0" smtClean="0"/>
              <a:t> #</a:t>
            </a:r>
            <a:r>
              <a:rPr lang="ru-RU" sz="1000" b="1" dirty="0" err="1" smtClean="0"/>
              <a:t>имунитет</a:t>
            </a:r>
            <a:endParaRPr lang="ru-RU" sz="1000" b="1" dirty="0"/>
          </a:p>
          <a:p>
            <a:endParaRPr lang="ru-RU" sz="1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27" y="1222967"/>
            <a:ext cx="1518399" cy="15183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17" y="1171800"/>
            <a:ext cx="1517494" cy="15174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06" y="1829883"/>
            <a:ext cx="4340312" cy="4954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46" y="1819373"/>
            <a:ext cx="4331767" cy="49443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60016" y="1920598"/>
            <a:ext cx="41726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/>
            </a:r>
            <a:br>
              <a:rPr lang="ru-RU" sz="1000" dirty="0"/>
            </a:b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41346" y="2684284"/>
            <a:ext cx="419127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Планируете провести рабочую неделю </a:t>
            </a:r>
            <a:r>
              <a:rPr lang="ru-RU" sz="900" dirty="0" err="1"/>
              <a:t>суперпродуктивно</a:t>
            </a:r>
            <a:r>
              <a:rPr lang="ru-RU" sz="900" dirty="0"/>
              <a:t>? Для этого нужно подготовить свой </a:t>
            </a:r>
            <a:r>
              <a:rPr lang="ru-RU" sz="900" dirty="0" smtClean="0"/>
              <a:t>мозг!</a:t>
            </a:r>
            <a:endParaRPr lang="ru-RU" sz="900" dirty="0"/>
          </a:p>
          <a:p>
            <a:pPr algn="just"/>
            <a:r>
              <a:rPr lang="ru-RU" sz="900" dirty="0"/>
              <a:t>⠀⠀⠀⠀⠀⠀⠀⠀⠀</a:t>
            </a:r>
          </a:p>
          <a:p>
            <a:pPr algn="just"/>
            <a:r>
              <a:rPr lang="ru-RU" sz="900" dirty="0"/>
              <a:t>Предлагаем улучшить его деятельность на клеточном уровне с помощью Олеопрен </a:t>
            </a:r>
            <a:r>
              <a:rPr lang="ru-RU" sz="900" dirty="0" err="1"/>
              <a:t>Нейро</a:t>
            </a:r>
            <a:r>
              <a:rPr lang="ru-RU" sz="900" dirty="0"/>
              <a:t> — уникального комплекса с </a:t>
            </a:r>
            <a:r>
              <a:rPr lang="ru-RU" sz="900" dirty="0" err="1"/>
              <a:t>полипренолами</a:t>
            </a:r>
            <a:r>
              <a:rPr lang="ru-RU" sz="900" dirty="0"/>
              <a:t> для активной работы мозга и поддержания нервной </a:t>
            </a:r>
            <a:r>
              <a:rPr lang="ru-RU" sz="900" dirty="0" smtClean="0"/>
              <a:t>системы🏻⠀⠀⠀⠀⠀⠀⠀⠀⠀</a:t>
            </a:r>
            <a:endParaRPr lang="ru-RU" sz="900" dirty="0"/>
          </a:p>
          <a:p>
            <a:pPr algn="just"/>
            <a:r>
              <a:rPr lang="ru-RU" sz="900" dirty="0"/>
              <a:t>👉🏻</a:t>
            </a:r>
            <a:r>
              <a:rPr lang="ru-RU" sz="900" dirty="0" err="1"/>
              <a:t>Полипренолы</a:t>
            </a:r>
            <a:r>
              <a:rPr lang="ru-RU" sz="900" dirty="0"/>
              <a:t> — мощные природные биорегуляторы, выделенные из пихты сибирской. Они также входят в список незаменимых компонентов питания.</a:t>
            </a:r>
          </a:p>
          <a:p>
            <a:pPr algn="just"/>
            <a:r>
              <a:rPr lang="ru-RU" sz="900" dirty="0"/>
              <a:t>Эти вещества участвуют в </a:t>
            </a:r>
            <a:r>
              <a:rPr lang="ru-RU" sz="900" dirty="0" smtClean="0"/>
              <a:t>быстрой̆ </a:t>
            </a:r>
            <a:r>
              <a:rPr lang="ru-RU" sz="900" dirty="0"/>
              <a:t>регенерации органов и </a:t>
            </a:r>
            <a:r>
              <a:rPr lang="ru-RU" sz="900" dirty="0" smtClean="0"/>
              <a:t>тканей̆</a:t>
            </a:r>
            <a:r>
              <a:rPr lang="ru-RU" sz="900" dirty="0"/>
              <a:t>, оказывают иммуномодулирующее и антиоксидантное </a:t>
            </a:r>
            <a:r>
              <a:rPr lang="ru-RU" sz="900" dirty="0" smtClean="0"/>
              <a:t>действие. </a:t>
            </a:r>
            <a:r>
              <a:rPr lang="ru-RU" sz="900" dirty="0"/>
              <a:t>Мы добываем их в промышленном масштабе и используем в производстве инновационных </a:t>
            </a:r>
            <a:r>
              <a:rPr lang="ru-RU" sz="900" dirty="0" err="1"/>
              <a:t>биокомплексов</a:t>
            </a:r>
            <a:r>
              <a:rPr lang="ru-RU" sz="900" dirty="0"/>
              <a:t> ArtLife.</a:t>
            </a:r>
          </a:p>
          <a:p>
            <a:pPr algn="just"/>
            <a:r>
              <a:rPr lang="ru-RU" sz="900" dirty="0"/>
              <a:t>⠀⠀⠀⠀⠀⠀⠀⠀⠀</a:t>
            </a:r>
          </a:p>
          <a:p>
            <a:pPr algn="just"/>
            <a:r>
              <a:rPr lang="ru-RU" sz="900" dirty="0" err="1"/>
              <a:t>Олепреон</a:t>
            </a:r>
            <a:r>
              <a:rPr lang="ru-RU" sz="900" dirty="0"/>
              <a:t> </a:t>
            </a:r>
            <a:r>
              <a:rPr lang="ru-RU" sz="900" dirty="0" err="1"/>
              <a:t>Нейро</a:t>
            </a:r>
            <a:r>
              <a:rPr lang="ru-RU" sz="900" dirty="0"/>
              <a:t>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 smtClean="0"/>
              <a:t>обеспечивает </a:t>
            </a:r>
            <a:r>
              <a:rPr lang="ru-RU" sz="900" dirty="0"/>
              <a:t>нервные ткани и мозг необходимыми питательными </a:t>
            </a:r>
            <a:r>
              <a:rPr lang="ru-RU" sz="900" dirty="0" smtClean="0"/>
              <a:t>веществами </a:t>
            </a:r>
            <a:r>
              <a:rPr lang="ru-RU" sz="900" dirty="0"/>
              <a:t>защищает когнитивные функции (память, внимание) от возрастных </a:t>
            </a:r>
            <a:r>
              <a:rPr lang="ru-RU" sz="900" dirty="0" smtClean="0"/>
              <a:t>изменений;</a:t>
            </a:r>
            <a:endParaRPr lang="ru-RU" sz="9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 smtClean="0"/>
              <a:t>борется </a:t>
            </a:r>
            <a:r>
              <a:rPr lang="ru-RU" sz="900" dirty="0"/>
              <a:t>с хронической усталостью, повышает </a:t>
            </a:r>
            <a:r>
              <a:rPr lang="ru-RU" sz="900" dirty="0" smtClean="0"/>
              <a:t>работоспособность;</a:t>
            </a:r>
            <a:endParaRPr lang="ru-RU" sz="9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 smtClean="0"/>
              <a:t>усиливает </a:t>
            </a:r>
            <a:r>
              <a:rPr lang="ru-RU" sz="900" dirty="0"/>
              <a:t>естественную антиоксидантную защиту </a:t>
            </a:r>
            <a:r>
              <a:rPr lang="ru-RU" sz="900" dirty="0" smtClean="0"/>
              <a:t>организма.</a:t>
            </a:r>
            <a:endParaRPr lang="ru-RU" sz="900" dirty="0"/>
          </a:p>
          <a:p>
            <a:pPr algn="just"/>
            <a:r>
              <a:rPr lang="ru-RU" sz="900" dirty="0"/>
              <a:t>⠀⠀⠀⠀⠀⠀⠀⠀⠀</a:t>
            </a:r>
          </a:p>
          <a:p>
            <a:pPr algn="just"/>
            <a:r>
              <a:rPr lang="ru-RU" sz="900" dirty="0"/>
              <a:t>Теперь все вещества, необходимые вашему организму, будут всегда стоять на вашей полке, а после каждого применения вы автоматически начнёте настраивать себя на продуктивный новый </a:t>
            </a:r>
            <a:r>
              <a:rPr lang="ru-RU" sz="900" dirty="0" smtClean="0"/>
              <a:t>день🏼♀️⠀⠀⠀⠀⠀⠀⠀⠀</a:t>
            </a:r>
            <a:endParaRPr lang="ru-RU" sz="900" dirty="0"/>
          </a:p>
          <a:p>
            <a:pPr algn="just"/>
            <a:r>
              <a:rPr lang="ru-RU" sz="900" dirty="0"/>
              <a:t>Запустите процесс внутреннего преображения уже сегодня🙌🏻</a:t>
            </a:r>
          </a:p>
          <a:p>
            <a:endParaRPr lang="ru-RU" sz="1000" i="1" dirty="0" smtClean="0"/>
          </a:p>
          <a:p>
            <a:endParaRPr lang="ru-RU" sz="1000" i="1" dirty="0"/>
          </a:p>
          <a:p>
            <a:endParaRPr lang="ru-RU" sz="1000" i="1" dirty="0"/>
          </a:p>
          <a:p>
            <a:r>
              <a:rPr lang="ru-RU" sz="1000" b="1" i="1" dirty="0"/>
              <a:t>#</a:t>
            </a:r>
            <a:r>
              <a:rPr lang="ru-RU" sz="1000" b="1" i="1" dirty="0" err="1"/>
              <a:t>артлайф</a:t>
            </a:r>
            <a:r>
              <a:rPr lang="ru-RU" sz="1000" b="1" i="1" dirty="0"/>
              <a:t> #БАД #здоровье </a:t>
            </a:r>
            <a:r>
              <a:rPr lang="ru-RU" sz="1000" b="1" i="1" dirty="0" smtClean="0"/>
              <a:t>#</a:t>
            </a:r>
            <a:r>
              <a:rPr lang="ru-RU" sz="1000" b="1" i="1" dirty="0" err="1" smtClean="0"/>
              <a:t>полипренолы</a:t>
            </a:r>
            <a:r>
              <a:rPr lang="ru-RU" sz="1000" b="1" i="1" dirty="0" smtClean="0"/>
              <a:t> </a:t>
            </a:r>
            <a:r>
              <a:rPr lang="en-US" sz="1000" b="1" i="1" dirty="0" smtClean="0"/>
              <a:t>#</a:t>
            </a:r>
            <a:r>
              <a:rPr lang="ru-RU" sz="1000" b="1" i="1" dirty="0" err="1" smtClean="0"/>
              <a:t>антиоксидантная_защита</a:t>
            </a:r>
            <a:endParaRPr lang="ru-RU" sz="1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63547" y="2760484"/>
            <a:ext cx="41749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А вы знали, что от чрезмерных умственных нагрузок организм устаёт примерно так же, как от физических?</a:t>
            </a:r>
          </a:p>
          <a:p>
            <a:pPr algn="just"/>
            <a:r>
              <a:rPr lang="ru-RU" sz="900" dirty="0"/>
              <a:t>⠀⠀⠀⠀⠀⠀⠀⠀⠀</a:t>
            </a:r>
          </a:p>
          <a:p>
            <a:pPr algn="just"/>
            <a:r>
              <a:rPr lang="ru-RU" sz="900" dirty="0"/>
              <a:t>Особенно это обостряется в осенне-зимний период — время, когда иммунная система подвержена сильному стрессу🌪</a:t>
            </a:r>
          </a:p>
          <a:p>
            <a:pPr algn="just"/>
            <a:r>
              <a:rPr lang="ru-RU" sz="900" dirty="0"/>
              <a:t>⠀⠀⠀⠀⠀⠀⠀⠀⠀</a:t>
            </a:r>
          </a:p>
          <a:p>
            <a:pPr algn="just"/>
            <a:r>
              <a:rPr lang="ru-RU" sz="900" dirty="0"/>
              <a:t>Предлагаем объединиться против воздействия болезнетворных сезонных бактерий — ведь они мешают поддержанию нормальной работоспособности организма! Время укреплять иммунитет✊🏻</a:t>
            </a:r>
          </a:p>
          <a:p>
            <a:pPr algn="just"/>
            <a:r>
              <a:rPr lang="ru-RU" sz="900" dirty="0"/>
              <a:t>⠀⠀⠀⠀⠀⠀⠀⠀⠀</a:t>
            </a:r>
          </a:p>
          <a:p>
            <a:pPr algn="just"/>
            <a:r>
              <a:rPr lang="ru-RU" sz="900" dirty="0"/>
              <a:t>Для этого мы разработали сбалансированный комплекс с бета-</a:t>
            </a:r>
            <a:r>
              <a:rPr lang="ru-RU" sz="900" dirty="0" err="1"/>
              <a:t>глюканом</a:t>
            </a:r>
            <a:r>
              <a:rPr lang="ru-RU" sz="900" dirty="0"/>
              <a:t>, </a:t>
            </a:r>
            <a:r>
              <a:rPr lang="ru-RU" sz="900" dirty="0" err="1"/>
              <a:t>лизатами</a:t>
            </a:r>
            <a:r>
              <a:rPr lang="ru-RU" sz="900" dirty="0"/>
              <a:t> и растительными </a:t>
            </a:r>
            <a:r>
              <a:rPr lang="ru-RU" sz="900" dirty="0" smtClean="0"/>
              <a:t>адаптогенами </a:t>
            </a:r>
            <a:r>
              <a:rPr lang="ru-RU" sz="900" dirty="0"/>
              <a:t>— Супер </a:t>
            </a:r>
            <a:r>
              <a:rPr lang="ru-RU" sz="900" dirty="0" err="1"/>
              <a:t>Ш</a:t>
            </a:r>
            <a:r>
              <a:rPr lang="ru-RU" sz="900" dirty="0" err="1" smtClean="0"/>
              <a:t>илд</a:t>
            </a:r>
            <a:r>
              <a:rPr lang="ru-RU" sz="900" dirty="0" smtClean="0"/>
              <a:t> </a:t>
            </a:r>
            <a:r>
              <a:rPr lang="ru-RU" sz="900" dirty="0"/>
              <a:t>Актив. Узнайте о нём </a:t>
            </a:r>
            <a:r>
              <a:rPr lang="ru-RU" sz="900" dirty="0" smtClean="0"/>
              <a:t>больше! Супер </a:t>
            </a:r>
            <a:r>
              <a:rPr lang="ru-RU" sz="900" dirty="0" err="1" smtClean="0"/>
              <a:t>Шилд</a:t>
            </a:r>
            <a:r>
              <a:rPr lang="ru-RU" sz="900" dirty="0" smtClean="0"/>
              <a:t> Актив:👇🏻</a:t>
            </a:r>
            <a:endParaRPr lang="ru-RU" sz="900" dirty="0"/>
          </a:p>
          <a:p>
            <a:pPr algn="just"/>
            <a:r>
              <a:rPr lang="ru-RU" sz="900" dirty="0"/>
              <a:t>⠀⠀⠀⠀⠀⠀⠀⠀⠀</a:t>
            </a:r>
          </a:p>
          <a:p>
            <a:pPr algn="just"/>
            <a:r>
              <a:rPr lang="ru-RU" sz="900" dirty="0"/>
              <a:t>🌾Повышает функциональную активность системы иммунитета.</a:t>
            </a:r>
          </a:p>
          <a:p>
            <a:pPr algn="just"/>
            <a:r>
              <a:rPr lang="ru-RU" sz="900" dirty="0"/>
              <a:t>🌾Защищает дыхательную систему от пагубного воздействия вирусов и болезнетворных бактерий.</a:t>
            </a:r>
          </a:p>
          <a:p>
            <a:pPr algn="just"/>
            <a:r>
              <a:rPr lang="ru-RU" sz="900" dirty="0"/>
              <a:t>🌾Обеспечивает поддержку организма при </a:t>
            </a:r>
            <a:r>
              <a:rPr lang="ru-RU" sz="900" dirty="0" err="1"/>
              <a:t>иммунодефицитных</a:t>
            </a:r>
            <a:r>
              <a:rPr lang="ru-RU" sz="900" dirty="0"/>
              <a:t> состояниях, вызванных стрессом, физическими и умственными нагрузками, акклиматизацией.</a:t>
            </a:r>
          </a:p>
          <a:p>
            <a:pPr algn="just"/>
            <a:r>
              <a:rPr lang="ru-RU" sz="900" dirty="0"/>
              <a:t>🌾Восстанавливает здоровье после перенесённых заболеваний.</a:t>
            </a:r>
          </a:p>
          <a:p>
            <a:pPr algn="just"/>
            <a:r>
              <a:rPr lang="ru-RU" sz="900" dirty="0"/>
              <a:t>⠀⠀⠀⠀⠀⠀⠀⠀⠀</a:t>
            </a:r>
          </a:p>
          <a:p>
            <a:pPr algn="just"/>
            <a:r>
              <a:rPr lang="ru-RU" sz="900" dirty="0"/>
              <a:t>Вступайте в осеннюю пору с твёрдой уверенностью в себе! Ведь вам больше не страшны бактерии и резкая смена погоды — вы под надёжной защитой ArtLife🕊</a:t>
            </a:r>
          </a:p>
          <a:p>
            <a:endParaRPr lang="ru-RU" sz="1000" i="1" dirty="0" smtClean="0"/>
          </a:p>
          <a:p>
            <a:endParaRPr lang="ru-RU" sz="1000" i="1" dirty="0" smtClean="0"/>
          </a:p>
          <a:p>
            <a:endParaRPr lang="ru-RU" sz="1000" i="1" dirty="0" smtClean="0"/>
          </a:p>
          <a:p>
            <a:r>
              <a:rPr lang="ru-RU" sz="1000" b="1" i="1" dirty="0" smtClean="0"/>
              <a:t>#</a:t>
            </a:r>
            <a:r>
              <a:rPr lang="ru-RU" sz="1000" b="1" i="1" dirty="0" err="1"/>
              <a:t>артлайф</a:t>
            </a:r>
            <a:r>
              <a:rPr lang="ru-RU" sz="1000" b="1" i="1" dirty="0"/>
              <a:t> #БАД </a:t>
            </a:r>
            <a:r>
              <a:rPr lang="ru-RU" sz="1000" b="1" i="1" dirty="0" smtClean="0"/>
              <a:t>#</a:t>
            </a:r>
            <a:r>
              <a:rPr lang="ru-RU" sz="1000" b="1" i="1" dirty="0"/>
              <a:t>здоровье </a:t>
            </a:r>
            <a:r>
              <a:rPr lang="ru-RU" sz="1000" b="1" i="1" dirty="0" smtClean="0"/>
              <a:t>#</a:t>
            </a:r>
            <a:r>
              <a:rPr lang="ru-RU" sz="1000" b="1" i="1" dirty="0" err="1" smtClean="0"/>
              <a:t>имунная_система</a:t>
            </a:r>
            <a:endParaRPr lang="ru-RU" sz="1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02" y="1179234"/>
            <a:ext cx="1498178" cy="14981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514" y="1095552"/>
            <a:ext cx="1549417" cy="15494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"/>
            <a:ext cx="12192152" cy="6857913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177498"/>
              </p:ext>
            </p:extLst>
          </p:nvPr>
        </p:nvGraphicFramePr>
        <p:xfrm>
          <a:off x="2644351" y="4626350"/>
          <a:ext cx="9067664" cy="961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Изотонический напиток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АКВА БАЛАНС</a:t>
                      </a:r>
                      <a:endParaRPr lang="ru-RU" sz="12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Горячий шоколад </a:t>
                      </a:r>
                    </a:p>
                    <a:p>
                      <a:pPr algn="ctr"/>
                      <a:r>
                        <a:rPr lang="en-US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BEAUTELLE</a:t>
                      </a:r>
                      <a:endParaRPr lang="ru-RU" sz="1200" b="1" i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Кисель Клюква</a:t>
                      </a:r>
                      <a:endParaRPr lang="ru-RU" sz="12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Какао с железом</a:t>
                      </a:r>
                    </a:p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Взрослей-ка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73970">
                <a:tc>
                  <a:txBody>
                    <a:bodyPr/>
                    <a:lstStyle/>
                    <a:p>
                      <a:pPr lvl="0" algn="ctr"/>
                      <a:endParaRPr lang="ru-RU" sz="1100" i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endParaRPr lang="ru-RU" sz="11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685916" y="2352884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516913" y="2342563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47614" y="2352882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78315" y="2352883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85" y="2289243"/>
            <a:ext cx="2217254" cy="22172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18" y="2291970"/>
            <a:ext cx="2214527" cy="22145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226" y="2270042"/>
            <a:ext cx="2128230" cy="21282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944" y="2269099"/>
            <a:ext cx="2140811" cy="21408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"/>
            <a:ext cx="12192152" cy="68579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30813" y="2420049"/>
            <a:ext cx="2118842" cy="2017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979991"/>
              </p:ext>
            </p:extLst>
          </p:nvPr>
        </p:nvGraphicFramePr>
        <p:xfrm>
          <a:off x="4962034" y="4582549"/>
          <a:ext cx="5066516" cy="494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258">
                  <a:extLst>
                    <a:ext uri="{9D8B030D-6E8A-4147-A177-3AD203B41FA5}">
                      <a16:colId xmlns:a16="http://schemas.microsoft.com/office/drawing/2014/main" val="2779534484"/>
                    </a:ext>
                  </a:extLst>
                </a:gridCol>
                <a:gridCol w="2533258">
                  <a:extLst>
                    <a:ext uri="{9D8B030D-6E8A-4147-A177-3AD203B41FA5}">
                      <a16:colId xmlns:a16="http://schemas.microsoft.com/office/drawing/2014/main" val="1638774083"/>
                    </a:ext>
                  </a:extLst>
                </a:gridCol>
              </a:tblGrid>
              <a:tr h="494547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Какао с йодом</a:t>
                      </a:r>
                    </a:p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Взрослей-ка</a:t>
                      </a:r>
                    </a:p>
                  </a:txBody>
                  <a:tcP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Каша пшенная</a:t>
                      </a:r>
                    </a:p>
                  </a:txBody>
                  <a:tcP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01365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714" y="2215256"/>
            <a:ext cx="2295037" cy="22950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050" y="2190022"/>
            <a:ext cx="2248013" cy="224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07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36949</TotalTime>
  <Words>3629</Words>
  <Application>Microsoft Office PowerPoint</Application>
  <PresentationFormat>Широкоэкранный</PresentationFormat>
  <Paragraphs>443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Ноябрь - медиапланирование</dc:title>
  <dc:creator>Анна Шушпанова</dc:creator>
  <cp:lastModifiedBy>Маджид Ахмади</cp:lastModifiedBy>
  <cp:revision>3240</cp:revision>
  <cp:lastPrinted>2019-10-31T02:14:27Z</cp:lastPrinted>
  <dcterms:created xsi:type="dcterms:W3CDTF">2018-10-19T03:44:59Z</dcterms:created>
  <dcterms:modified xsi:type="dcterms:W3CDTF">2020-10-01T02:30:02Z</dcterms:modified>
</cp:coreProperties>
</file>