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0" r:id="rId2"/>
    <p:sldId id="280" r:id="rId3"/>
    <p:sldId id="281" r:id="rId4"/>
    <p:sldId id="268" r:id="rId5"/>
    <p:sldId id="271" r:id="rId6"/>
    <p:sldId id="284" r:id="rId7"/>
    <p:sldId id="263" r:id="rId8"/>
    <p:sldId id="256" r:id="rId9"/>
    <p:sldId id="257" r:id="rId10"/>
    <p:sldId id="264" r:id="rId11"/>
    <p:sldId id="265" r:id="rId12"/>
    <p:sldId id="267" r:id="rId13"/>
    <p:sldId id="283" r:id="rId14"/>
    <p:sldId id="266" r:id="rId15"/>
    <p:sldId id="261" r:id="rId16"/>
    <p:sldId id="262" r:id="rId17"/>
    <p:sldId id="285" r:id="rId18"/>
    <p:sldId id="258" r:id="rId19"/>
    <p:sldId id="260" r:id="rId20"/>
    <p:sldId id="275" r:id="rId21"/>
    <p:sldId id="278" r:id="rId22"/>
    <p:sldId id="276" r:id="rId23"/>
    <p:sldId id="279" r:id="rId24"/>
    <p:sldId id="269" r:id="rId25"/>
    <p:sldId id="27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B4F"/>
    <a:srgbClr val="DEF5C3"/>
    <a:srgbClr val="B9EA94"/>
    <a:srgbClr val="B4E19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00" autoAdjust="0"/>
  </p:normalViewPr>
  <p:slideViewPr>
    <p:cSldViewPr snapToGrid="0">
      <p:cViewPr varScale="1">
        <p:scale>
          <a:sx n="105" d="100"/>
          <a:sy n="105" d="100"/>
        </p:scale>
        <p:origin x="-17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A04294-E1BF-4AFE-8BF7-FFB1A9F1E71D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CC3717A-33BA-4FD8-ADCE-5D1D83A9EC5F}">
      <dgm:prSet phldrT="[Текст]"/>
      <dgm:spPr/>
      <dgm:t>
        <a:bodyPr/>
        <a:lstStyle/>
        <a:p>
          <a:pPr rtl="0"/>
          <a:r>
            <a:rPr lang="ru-RU" b="1" i="0" u="none" dirty="0" smtClean="0"/>
            <a:t>Завтрак </a:t>
          </a:r>
          <a:br>
            <a:rPr lang="ru-RU" b="1" i="0" u="none" dirty="0" smtClean="0"/>
          </a:br>
          <a:r>
            <a:rPr lang="ru-RU" b="1" i="0" u="none" dirty="0" smtClean="0"/>
            <a:t>7:00 – 7.30</a:t>
          </a:r>
          <a:endParaRPr lang="ru-RU" dirty="0"/>
        </a:p>
      </dgm:t>
    </dgm:pt>
    <dgm:pt modelId="{B94955FE-930A-41F6-A2D2-90E94D7E0037}" type="parTrans" cxnId="{BDC7EA18-222A-4512-B6C4-6EDF8FC3BA2C}">
      <dgm:prSet/>
      <dgm:spPr/>
      <dgm:t>
        <a:bodyPr/>
        <a:lstStyle/>
        <a:p>
          <a:endParaRPr lang="ru-RU"/>
        </a:p>
      </dgm:t>
    </dgm:pt>
    <dgm:pt modelId="{FE970883-48E5-4CA5-9050-C7D96851C8E3}" type="sibTrans" cxnId="{BDC7EA18-222A-4512-B6C4-6EDF8FC3BA2C}">
      <dgm:prSet/>
      <dgm:spPr/>
      <dgm:t>
        <a:bodyPr/>
        <a:lstStyle/>
        <a:p>
          <a:endParaRPr lang="ru-RU"/>
        </a:p>
      </dgm:t>
    </dgm:pt>
    <dgm:pt modelId="{6B5E793F-3175-4AAB-B934-4E48C269A158}">
      <dgm:prSet/>
      <dgm:spPr/>
      <dgm:t>
        <a:bodyPr/>
        <a:lstStyle/>
        <a:p>
          <a:pPr rtl="0"/>
          <a:r>
            <a:rPr lang="ru-RU" b="1" i="0" u="none" dirty="0" smtClean="0"/>
            <a:t>Второй завтрак</a:t>
          </a:r>
          <a:br>
            <a:rPr lang="ru-RU" b="1" i="0" u="none" dirty="0" smtClean="0"/>
          </a:br>
          <a:r>
            <a:rPr lang="ru-RU" b="1" i="0" u="none" dirty="0" smtClean="0"/>
            <a:t>10:30 – 10:00</a:t>
          </a:r>
          <a:endParaRPr lang="ru-RU" b="1" i="0" u="none" dirty="0"/>
        </a:p>
      </dgm:t>
    </dgm:pt>
    <dgm:pt modelId="{B2251941-D17A-403E-B1B4-188FF16F4BAF}" type="parTrans" cxnId="{A9A3366F-B0C3-4A55-9971-9F9077B428CE}">
      <dgm:prSet/>
      <dgm:spPr/>
      <dgm:t>
        <a:bodyPr/>
        <a:lstStyle/>
        <a:p>
          <a:endParaRPr lang="ru-RU"/>
        </a:p>
      </dgm:t>
    </dgm:pt>
    <dgm:pt modelId="{1D11ABC8-422A-4F95-9F15-536F46B764F9}" type="sibTrans" cxnId="{A9A3366F-B0C3-4A55-9971-9F9077B428CE}">
      <dgm:prSet/>
      <dgm:spPr/>
      <dgm:t>
        <a:bodyPr/>
        <a:lstStyle/>
        <a:p>
          <a:endParaRPr lang="ru-RU"/>
        </a:p>
      </dgm:t>
    </dgm:pt>
    <dgm:pt modelId="{14B7850C-3E08-4D30-B277-09F319B7CC63}">
      <dgm:prSet/>
      <dgm:spPr/>
      <dgm:t>
        <a:bodyPr/>
        <a:lstStyle/>
        <a:p>
          <a:pPr rtl="0"/>
          <a:r>
            <a:rPr lang="ru-RU" b="1" i="0" u="none" dirty="0" smtClean="0"/>
            <a:t>Обед</a:t>
          </a:r>
          <a:br>
            <a:rPr lang="ru-RU" b="1" i="0" u="none" dirty="0" smtClean="0"/>
          </a:br>
          <a:r>
            <a:rPr lang="ru-RU" b="1" i="0" u="none" dirty="0" smtClean="0"/>
            <a:t>12:30 –13:00</a:t>
          </a:r>
          <a:endParaRPr lang="ru-RU" b="1" i="0" u="none" dirty="0"/>
        </a:p>
      </dgm:t>
    </dgm:pt>
    <dgm:pt modelId="{2F4272CA-6D9E-4A80-A55F-FEBB47B1E9FC}" type="parTrans" cxnId="{1E328F37-30C7-4200-8B6B-0057635DEE86}">
      <dgm:prSet/>
      <dgm:spPr/>
      <dgm:t>
        <a:bodyPr/>
        <a:lstStyle/>
        <a:p>
          <a:endParaRPr lang="ru-RU"/>
        </a:p>
      </dgm:t>
    </dgm:pt>
    <dgm:pt modelId="{7E5430B7-5C54-4623-B840-3EEF8F0046EC}" type="sibTrans" cxnId="{1E328F37-30C7-4200-8B6B-0057635DEE86}">
      <dgm:prSet/>
      <dgm:spPr/>
      <dgm:t>
        <a:bodyPr/>
        <a:lstStyle/>
        <a:p>
          <a:endParaRPr lang="ru-RU"/>
        </a:p>
      </dgm:t>
    </dgm:pt>
    <dgm:pt modelId="{A648966B-CCAD-4C9F-B1B1-224CF6229AD6}">
      <dgm:prSet/>
      <dgm:spPr/>
      <dgm:t>
        <a:bodyPr/>
        <a:lstStyle/>
        <a:p>
          <a:pPr rtl="0"/>
          <a:r>
            <a:rPr lang="ru-RU" b="1" i="0" u="none" dirty="0" smtClean="0"/>
            <a:t>Полдник</a:t>
          </a:r>
          <a:br>
            <a:rPr lang="ru-RU" b="1" i="0" u="none" dirty="0" smtClean="0"/>
          </a:br>
          <a:r>
            <a:rPr lang="ru-RU" b="1" i="0" u="none" dirty="0" smtClean="0"/>
            <a:t>16:00 – 16:30</a:t>
          </a:r>
          <a:endParaRPr lang="ru-RU" b="1" i="0" u="none" dirty="0"/>
        </a:p>
      </dgm:t>
    </dgm:pt>
    <dgm:pt modelId="{3545EF53-E906-43D4-BB7E-3B122BCB047F}" type="parTrans" cxnId="{9E4BCE09-4F93-4A8D-BFEA-2CB6481C55E6}">
      <dgm:prSet/>
      <dgm:spPr/>
      <dgm:t>
        <a:bodyPr/>
        <a:lstStyle/>
        <a:p>
          <a:endParaRPr lang="ru-RU"/>
        </a:p>
      </dgm:t>
    </dgm:pt>
    <dgm:pt modelId="{FF9447F7-88C0-4950-BC95-789CD82CA039}" type="sibTrans" cxnId="{9E4BCE09-4F93-4A8D-BFEA-2CB6481C55E6}">
      <dgm:prSet/>
      <dgm:spPr/>
      <dgm:t>
        <a:bodyPr/>
        <a:lstStyle/>
        <a:p>
          <a:endParaRPr lang="ru-RU"/>
        </a:p>
      </dgm:t>
    </dgm:pt>
    <dgm:pt modelId="{F53CBB99-1DB4-48CF-A18B-396C71A20EE5}">
      <dgm:prSet/>
      <dgm:spPr/>
      <dgm:t>
        <a:bodyPr/>
        <a:lstStyle/>
        <a:p>
          <a:pPr rtl="0"/>
          <a:r>
            <a:rPr lang="ru-RU" b="1" i="0" u="none" dirty="0" smtClean="0"/>
            <a:t>Ужин</a:t>
          </a:r>
          <a:br>
            <a:rPr lang="ru-RU" b="1" i="0" u="none" dirty="0" smtClean="0"/>
          </a:br>
          <a:r>
            <a:rPr lang="ru-RU" b="1" i="0" u="none" dirty="0" smtClean="0"/>
            <a:t>18:45 –19:00</a:t>
          </a:r>
          <a:endParaRPr lang="ru-RU" b="1" i="0" u="none" dirty="0"/>
        </a:p>
      </dgm:t>
    </dgm:pt>
    <dgm:pt modelId="{714231BE-7C78-40D5-8E38-9AA6BE244E40}" type="parTrans" cxnId="{2603C03E-8317-4822-9AD7-BE0602221EF9}">
      <dgm:prSet/>
      <dgm:spPr/>
      <dgm:t>
        <a:bodyPr/>
        <a:lstStyle/>
        <a:p>
          <a:endParaRPr lang="ru-RU"/>
        </a:p>
      </dgm:t>
    </dgm:pt>
    <dgm:pt modelId="{BD90A593-FD9A-4CB8-A720-711799674806}" type="sibTrans" cxnId="{2603C03E-8317-4822-9AD7-BE0602221EF9}">
      <dgm:prSet/>
      <dgm:spPr/>
      <dgm:t>
        <a:bodyPr/>
        <a:lstStyle/>
        <a:p>
          <a:endParaRPr lang="ru-RU"/>
        </a:p>
      </dgm:t>
    </dgm:pt>
    <dgm:pt modelId="{71DDDAF4-8316-4451-8106-4BA01BA6EC40}">
      <dgm:prSet/>
      <dgm:spPr/>
      <dgm:t>
        <a:bodyPr/>
        <a:lstStyle/>
        <a:p>
          <a:pPr rtl="0"/>
          <a:r>
            <a:rPr lang="ru-RU" b="1" i="0" u="none" dirty="0" smtClean="0"/>
            <a:t>Поздний ужин</a:t>
          </a:r>
          <a:br>
            <a:rPr lang="ru-RU" b="1" i="0" u="none" dirty="0" smtClean="0"/>
          </a:br>
          <a:r>
            <a:rPr lang="ru-RU" b="1" i="0" u="none" dirty="0" smtClean="0"/>
            <a:t>21:30 –22:00</a:t>
          </a:r>
          <a:endParaRPr lang="ru-RU" b="1" i="0" u="none" dirty="0"/>
        </a:p>
      </dgm:t>
    </dgm:pt>
    <dgm:pt modelId="{D7AA10C6-CA5C-4AE8-BA5A-426513D9C47F}" type="parTrans" cxnId="{66E94817-7789-4B9F-B5ED-93E2D570D51C}">
      <dgm:prSet/>
      <dgm:spPr/>
      <dgm:t>
        <a:bodyPr/>
        <a:lstStyle/>
        <a:p>
          <a:endParaRPr lang="ru-RU"/>
        </a:p>
      </dgm:t>
    </dgm:pt>
    <dgm:pt modelId="{9DB7F710-3F8E-4BB0-B361-FD4F3070308B}" type="sibTrans" cxnId="{66E94817-7789-4B9F-B5ED-93E2D570D51C}">
      <dgm:prSet/>
      <dgm:spPr/>
      <dgm:t>
        <a:bodyPr/>
        <a:lstStyle/>
        <a:p>
          <a:endParaRPr lang="ru-RU"/>
        </a:p>
      </dgm:t>
    </dgm:pt>
    <dgm:pt modelId="{C17958B2-2ED7-476E-86B1-02D10A758BCC}">
      <dgm:prSet/>
      <dgm:spPr/>
      <dgm:t>
        <a:bodyPr/>
        <a:lstStyle/>
        <a:p>
          <a:pPr marL="0" indent="72000">
            <a:lnSpc>
              <a:spcPts val="1500"/>
            </a:lnSpc>
          </a:pP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Мюсли, йогурт, кофе «Диеталика» </a:t>
          </a:r>
          <a:br>
            <a:rPr lang="ru-RU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i="1" dirty="0" smtClean="0">
              <a:latin typeface="Arial" pitchFamily="34" charset="0"/>
              <a:ea typeface="Calibri"/>
              <a:cs typeface="Arial" pitchFamily="34" charset="0"/>
            </a:rPr>
            <a:t>или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3B26A1B4-07FF-4DEA-8A94-6501105F0513}" type="parTrans" cxnId="{CDADB98E-F9A1-49FC-ADD8-0022653D66AD}">
      <dgm:prSet/>
      <dgm:spPr/>
      <dgm:t>
        <a:bodyPr/>
        <a:lstStyle/>
        <a:p>
          <a:endParaRPr lang="ru-RU"/>
        </a:p>
      </dgm:t>
    </dgm:pt>
    <dgm:pt modelId="{D4760427-B716-4F03-9D11-02B1CEB8E1EC}" type="sibTrans" cxnId="{CDADB98E-F9A1-49FC-ADD8-0022653D66AD}">
      <dgm:prSet/>
      <dgm:spPr/>
      <dgm:t>
        <a:bodyPr/>
        <a:lstStyle/>
        <a:p>
          <a:endParaRPr lang="ru-RU"/>
        </a:p>
      </dgm:t>
    </dgm:pt>
    <dgm:pt modelId="{A0FDFB26-EDB3-445B-AE49-07CA1B00CFA3}">
      <dgm:prSet/>
      <dgm:spPr/>
      <dgm:t>
        <a:bodyPr/>
        <a:lstStyle/>
        <a:p>
          <a:pPr marL="0" indent="72000">
            <a:lnSpc>
              <a:spcPts val="1500"/>
            </a:lnSpc>
          </a:pP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Омлет со шпинатом и овощами, кофе «Диеталика»  </a:t>
          </a:r>
          <a:br>
            <a:rPr lang="ru-RU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i="1" dirty="0" smtClean="0">
              <a:latin typeface="Arial" pitchFamily="34" charset="0"/>
              <a:ea typeface="Calibri"/>
              <a:cs typeface="Arial" pitchFamily="34" charset="0"/>
            </a:rPr>
            <a:t>или</a:t>
          </a:r>
          <a:endParaRPr lang="ru-RU" dirty="0">
            <a:latin typeface="Arial" pitchFamily="34" charset="0"/>
            <a:ea typeface="Calibri"/>
            <a:cs typeface="Arial" pitchFamily="34" charset="0"/>
          </a:endParaRPr>
        </a:p>
      </dgm:t>
    </dgm:pt>
    <dgm:pt modelId="{F16D2435-7F54-4D6D-B2C9-29D8B8FA404E}" type="parTrans" cxnId="{AA290629-D4B7-4C28-A188-D21D75B46212}">
      <dgm:prSet/>
      <dgm:spPr/>
      <dgm:t>
        <a:bodyPr/>
        <a:lstStyle/>
        <a:p>
          <a:endParaRPr lang="ru-RU"/>
        </a:p>
      </dgm:t>
    </dgm:pt>
    <dgm:pt modelId="{AEBFE5BC-88C9-45A6-B492-872558ECDB12}" type="sibTrans" cxnId="{AA290629-D4B7-4C28-A188-D21D75B46212}">
      <dgm:prSet/>
      <dgm:spPr/>
      <dgm:t>
        <a:bodyPr/>
        <a:lstStyle/>
        <a:p>
          <a:endParaRPr lang="ru-RU"/>
        </a:p>
      </dgm:t>
    </dgm:pt>
    <dgm:pt modelId="{40ACE875-42A5-4382-BAA7-111E55CD9E28}">
      <dgm:prSet/>
      <dgm:spPr/>
      <dgm:t>
        <a:bodyPr/>
        <a:lstStyle/>
        <a:p>
          <a:pPr marL="0" indent="72000">
            <a:lnSpc>
              <a:spcPts val="1500"/>
            </a:lnSpc>
          </a:pP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Коктейль </a:t>
          </a:r>
          <a:br>
            <a:rPr lang="ru-RU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«Диеталика»  дневная формула</a:t>
          </a:r>
          <a:endParaRPr lang="ru-RU" dirty="0">
            <a:latin typeface="Arial" pitchFamily="34" charset="0"/>
            <a:ea typeface="Calibri"/>
            <a:cs typeface="Arial" pitchFamily="34" charset="0"/>
          </a:endParaRPr>
        </a:p>
      </dgm:t>
    </dgm:pt>
    <dgm:pt modelId="{D2FF98E7-6F35-40A7-9C17-776AE007A6E8}" type="parTrans" cxnId="{A18F51DD-F6AA-4DA7-86DE-CD1B7ACD8CF4}">
      <dgm:prSet/>
      <dgm:spPr/>
      <dgm:t>
        <a:bodyPr/>
        <a:lstStyle/>
        <a:p>
          <a:endParaRPr lang="ru-RU"/>
        </a:p>
      </dgm:t>
    </dgm:pt>
    <dgm:pt modelId="{B2669B64-4D11-46EC-8275-9FCA7EC1F214}" type="sibTrans" cxnId="{A18F51DD-F6AA-4DA7-86DE-CD1B7ACD8CF4}">
      <dgm:prSet/>
      <dgm:spPr/>
      <dgm:t>
        <a:bodyPr/>
        <a:lstStyle/>
        <a:p>
          <a:endParaRPr lang="ru-RU"/>
        </a:p>
      </dgm:t>
    </dgm:pt>
    <dgm:pt modelId="{0ADC8035-F53E-4400-B257-DC162DD8ADB7}">
      <dgm:prSet/>
      <dgm:spPr/>
      <dgm:t>
        <a:bodyPr/>
        <a:lstStyle/>
        <a:p>
          <a:pPr marL="0" indent="72000">
            <a:lnSpc>
              <a:spcPts val="1500"/>
            </a:lnSpc>
          </a:pP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Протеиновый батончик  </a:t>
          </a:r>
          <a:r>
            <a:rPr lang="ru-RU" i="1" dirty="0" smtClean="0">
              <a:latin typeface="Arial" pitchFamily="34" charset="0"/>
              <a:ea typeface="Calibri"/>
              <a:cs typeface="Arial" pitchFamily="34" charset="0"/>
            </a:rPr>
            <a:t>или 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A63BA75B-1429-4F57-9313-F8AAE9301322}" type="parTrans" cxnId="{2311147C-9468-4218-B7C1-C7CE02B2B776}">
      <dgm:prSet/>
      <dgm:spPr/>
      <dgm:t>
        <a:bodyPr/>
        <a:lstStyle/>
        <a:p>
          <a:endParaRPr lang="ru-RU"/>
        </a:p>
      </dgm:t>
    </dgm:pt>
    <dgm:pt modelId="{DC429FDE-D3E0-464B-A1FB-850851A949C7}" type="sibTrans" cxnId="{2311147C-9468-4218-B7C1-C7CE02B2B776}">
      <dgm:prSet/>
      <dgm:spPr/>
      <dgm:t>
        <a:bodyPr/>
        <a:lstStyle/>
        <a:p>
          <a:endParaRPr lang="ru-RU"/>
        </a:p>
      </dgm:t>
    </dgm:pt>
    <dgm:pt modelId="{7A38944E-4B5D-41FE-A7BC-6815901165E8}">
      <dgm:prSet/>
      <dgm:spPr/>
      <dgm:t>
        <a:bodyPr/>
        <a:lstStyle/>
        <a:p>
          <a:pPr marL="0" indent="72000">
            <a:lnSpc>
              <a:spcPts val="1500"/>
            </a:lnSpc>
          </a:pP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Йогурт </a:t>
          </a:r>
          <a:br>
            <a:rPr lang="ru-RU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и яблоко</a:t>
          </a:r>
          <a:endParaRPr lang="ru-RU" dirty="0">
            <a:latin typeface="Arial" pitchFamily="34" charset="0"/>
            <a:ea typeface="Calibri"/>
            <a:cs typeface="Arial" pitchFamily="34" charset="0"/>
          </a:endParaRPr>
        </a:p>
      </dgm:t>
    </dgm:pt>
    <dgm:pt modelId="{6AFF0CE8-C4BC-484C-A2D9-F8D1F1908082}" type="parTrans" cxnId="{75F93F0D-245B-4232-B542-6B8FAB4ECD01}">
      <dgm:prSet/>
      <dgm:spPr/>
      <dgm:t>
        <a:bodyPr/>
        <a:lstStyle/>
        <a:p>
          <a:endParaRPr lang="ru-RU"/>
        </a:p>
      </dgm:t>
    </dgm:pt>
    <dgm:pt modelId="{38C4F8EF-CC36-41B8-AA2B-7B806590636D}" type="sibTrans" cxnId="{75F93F0D-245B-4232-B542-6B8FAB4ECD01}">
      <dgm:prSet/>
      <dgm:spPr/>
      <dgm:t>
        <a:bodyPr/>
        <a:lstStyle/>
        <a:p>
          <a:endParaRPr lang="ru-RU"/>
        </a:p>
      </dgm:t>
    </dgm:pt>
    <dgm:pt modelId="{65DB3BB6-0B8A-4CEA-8DF5-171477966998}">
      <dgm:prSet/>
      <dgm:spPr/>
      <dgm:t>
        <a:bodyPr/>
        <a:lstStyle/>
        <a:p>
          <a:pPr marL="0" indent="72000">
            <a:lnSpc>
              <a:spcPts val="1500"/>
            </a:lnSpc>
          </a:pPr>
          <a:r>
            <a:rPr lang="ru-RU" smtClean="0">
              <a:latin typeface="Arial" pitchFamily="34" charset="0"/>
              <a:ea typeface="Calibri"/>
              <a:cs typeface="Arial" pitchFamily="34" charset="0"/>
            </a:rPr>
            <a:t>Овощной салат</a:t>
          </a:r>
          <a:endParaRPr lang="ru-RU">
            <a:latin typeface="Arial" pitchFamily="34" charset="0"/>
            <a:cs typeface="Arial" pitchFamily="34" charset="0"/>
          </a:endParaRPr>
        </a:p>
      </dgm:t>
    </dgm:pt>
    <dgm:pt modelId="{9C5C9CA7-7B27-4156-AC97-4CEF2F9F802B}" type="parTrans" cxnId="{59077602-8DB0-4325-A224-039B2E37541A}">
      <dgm:prSet/>
      <dgm:spPr/>
      <dgm:t>
        <a:bodyPr/>
        <a:lstStyle/>
        <a:p>
          <a:endParaRPr lang="ru-RU"/>
        </a:p>
      </dgm:t>
    </dgm:pt>
    <dgm:pt modelId="{D1D12C99-95B5-4C45-84A1-9A5BA51DFF91}" type="sibTrans" cxnId="{59077602-8DB0-4325-A224-039B2E37541A}">
      <dgm:prSet/>
      <dgm:spPr/>
      <dgm:t>
        <a:bodyPr/>
        <a:lstStyle/>
        <a:p>
          <a:endParaRPr lang="ru-RU"/>
        </a:p>
      </dgm:t>
    </dgm:pt>
    <dgm:pt modelId="{649D00A3-2836-4288-B872-A3CC5FC0DED6}">
      <dgm:prSet/>
      <dgm:spPr/>
      <dgm:t>
        <a:bodyPr/>
        <a:lstStyle/>
        <a:p>
          <a:pPr marL="0" indent="72000">
            <a:lnSpc>
              <a:spcPts val="1500"/>
            </a:lnSpc>
          </a:pPr>
          <a:r>
            <a:rPr lang="ru-RU" smtClean="0">
              <a:latin typeface="Arial" pitchFamily="34" charset="0"/>
              <a:ea typeface="Calibri"/>
              <a:cs typeface="Arial" pitchFamily="34" charset="0"/>
            </a:rPr>
            <a:t>Томатный суп</a:t>
          </a:r>
          <a:endParaRPr lang="ru-RU" dirty="0">
            <a:latin typeface="Arial" pitchFamily="34" charset="0"/>
            <a:ea typeface="Calibri"/>
            <a:cs typeface="Arial" pitchFamily="34" charset="0"/>
          </a:endParaRPr>
        </a:p>
      </dgm:t>
    </dgm:pt>
    <dgm:pt modelId="{501D7FA6-E38B-45AE-8883-3FEA2913B096}" type="parTrans" cxnId="{AAAC2A65-78CD-4C98-A4A2-F82227C3E466}">
      <dgm:prSet/>
      <dgm:spPr/>
      <dgm:t>
        <a:bodyPr/>
        <a:lstStyle/>
        <a:p>
          <a:endParaRPr lang="ru-RU"/>
        </a:p>
      </dgm:t>
    </dgm:pt>
    <dgm:pt modelId="{6AD0B8A2-4DD0-420C-A675-867614580BB7}" type="sibTrans" cxnId="{AAAC2A65-78CD-4C98-A4A2-F82227C3E466}">
      <dgm:prSet/>
      <dgm:spPr/>
      <dgm:t>
        <a:bodyPr/>
        <a:lstStyle/>
        <a:p>
          <a:endParaRPr lang="ru-RU"/>
        </a:p>
      </dgm:t>
    </dgm:pt>
    <dgm:pt modelId="{94586B6E-A322-4A7C-9009-20853AB1A68B}">
      <dgm:prSet/>
      <dgm:spPr/>
      <dgm:t>
        <a:bodyPr/>
        <a:lstStyle/>
        <a:p>
          <a:pPr marL="0" indent="72000">
            <a:lnSpc>
              <a:spcPts val="1500"/>
            </a:lnSpc>
          </a:pP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Чай «Диеталика»</a:t>
          </a:r>
          <a:br>
            <a:rPr lang="ru-RU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i="1" dirty="0" smtClean="0">
              <a:latin typeface="Arial" pitchFamily="34" charset="0"/>
              <a:ea typeface="Calibri"/>
              <a:cs typeface="Arial" pitchFamily="34" charset="0"/>
            </a:rPr>
            <a:t>или</a:t>
          </a:r>
          <a:endParaRPr lang="ru-RU" dirty="0">
            <a:latin typeface="Arial" pitchFamily="34" charset="0"/>
            <a:ea typeface="Calibri"/>
            <a:cs typeface="Arial" pitchFamily="34" charset="0"/>
          </a:endParaRPr>
        </a:p>
      </dgm:t>
    </dgm:pt>
    <dgm:pt modelId="{E94F29FA-FBA9-47A5-899C-883942A18416}" type="parTrans" cxnId="{D88774CA-E82B-4A44-9780-F0D5129CEEDB}">
      <dgm:prSet/>
      <dgm:spPr/>
      <dgm:t>
        <a:bodyPr/>
        <a:lstStyle/>
        <a:p>
          <a:endParaRPr lang="ru-RU"/>
        </a:p>
      </dgm:t>
    </dgm:pt>
    <dgm:pt modelId="{032566E5-35FE-4413-8071-82CB6E129F61}" type="sibTrans" cxnId="{D88774CA-E82B-4A44-9780-F0D5129CEEDB}">
      <dgm:prSet/>
      <dgm:spPr/>
      <dgm:t>
        <a:bodyPr/>
        <a:lstStyle/>
        <a:p>
          <a:endParaRPr lang="ru-RU"/>
        </a:p>
      </dgm:t>
    </dgm:pt>
    <dgm:pt modelId="{6D851AFA-B646-4AE0-9C4D-34469AA53C7A}">
      <dgm:prSet/>
      <dgm:spPr/>
      <dgm:t>
        <a:bodyPr/>
        <a:lstStyle/>
        <a:p>
          <a:pPr marL="0" indent="72000">
            <a:lnSpc>
              <a:spcPts val="1500"/>
            </a:lnSpc>
          </a:pP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Протеиновый</a:t>
          </a:r>
          <a:br>
            <a:rPr lang="ru-RU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коктейль</a:t>
          </a:r>
          <a:br>
            <a:rPr lang="ru-RU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«Диеталика»</a:t>
          </a:r>
          <a:br>
            <a:rPr lang="ru-RU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дневная формула</a:t>
          </a:r>
          <a:endParaRPr lang="ru-RU" dirty="0">
            <a:latin typeface="Arial" pitchFamily="34" charset="0"/>
            <a:ea typeface="Calibri"/>
            <a:cs typeface="Arial" pitchFamily="34" charset="0"/>
          </a:endParaRPr>
        </a:p>
      </dgm:t>
    </dgm:pt>
    <dgm:pt modelId="{ECEABE98-61C5-4E4B-8E60-D83B42EBD139}" type="parTrans" cxnId="{C22F5DF4-9303-4170-A5A5-D3AC810A361B}">
      <dgm:prSet/>
      <dgm:spPr/>
      <dgm:t>
        <a:bodyPr/>
        <a:lstStyle/>
        <a:p>
          <a:endParaRPr lang="ru-RU"/>
        </a:p>
      </dgm:t>
    </dgm:pt>
    <dgm:pt modelId="{50DA5693-7392-4443-B3AE-B6672EB602EB}" type="sibTrans" cxnId="{C22F5DF4-9303-4170-A5A5-D3AC810A361B}">
      <dgm:prSet/>
      <dgm:spPr/>
      <dgm:t>
        <a:bodyPr/>
        <a:lstStyle/>
        <a:p>
          <a:endParaRPr lang="ru-RU"/>
        </a:p>
      </dgm:t>
    </dgm:pt>
    <dgm:pt modelId="{836FE4BA-3E57-4640-8569-90C42FE2316B}">
      <dgm:prSet/>
      <dgm:spPr/>
      <dgm:t>
        <a:bodyPr/>
        <a:lstStyle/>
        <a:p>
          <a:pPr marL="0" indent="72000">
            <a:lnSpc>
              <a:spcPts val="1500"/>
            </a:lnSpc>
          </a:pP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Творог  (низкий процент жирности) </a:t>
          </a:r>
          <a:br>
            <a:rPr lang="ru-RU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с бананом </a:t>
          </a:r>
          <a:br>
            <a:rPr lang="ru-RU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i="1" dirty="0" smtClean="0">
              <a:latin typeface="Arial" pitchFamily="34" charset="0"/>
              <a:ea typeface="Calibri"/>
              <a:cs typeface="Arial" pitchFamily="34" charset="0"/>
            </a:rPr>
            <a:t>или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8A94386E-FD16-406E-A964-EE0CFA3C22D6}" type="parTrans" cxnId="{D3FFEB80-DD74-484C-974A-FE2FB866A88C}">
      <dgm:prSet/>
      <dgm:spPr/>
      <dgm:t>
        <a:bodyPr/>
        <a:lstStyle/>
        <a:p>
          <a:endParaRPr lang="ru-RU"/>
        </a:p>
      </dgm:t>
    </dgm:pt>
    <dgm:pt modelId="{ABE54A50-9FAB-4D8A-8917-C9C55A1F76F3}" type="sibTrans" cxnId="{D3FFEB80-DD74-484C-974A-FE2FB866A88C}">
      <dgm:prSet/>
      <dgm:spPr/>
      <dgm:t>
        <a:bodyPr/>
        <a:lstStyle/>
        <a:p>
          <a:endParaRPr lang="ru-RU"/>
        </a:p>
      </dgm:t>
    </dgm:pt>
    <dgm:pt modelId="{24DA9ADC-272A-4409-833B-A788161564D8}">
      <dgm:prSet/>
      <dgm:spPr/>
      <dgm:t>
        <a:bodyPr/>
        <a:lstStyle/>
        <a:p>
          <a:pPr marL="0" indent="72000">
            <a:lnSpc>
              <a:spcPts val="1500"/>
            </a:lnSpc>
          </a:pP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Протеиновый</a:t>
          </a:r>
          <a:br>
            <a:rPr lang="ru-RU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батончик </a:t>
          </a:r>
          <a:br>
            <a:rPr lang="ru-RU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«Диеталика»</a:t>
          </a:r>
          <a:endParaRPr lang="ru-RU" dirty="0">
            <a:latin typeface="Arial" pitchFamily="34" charset="0"/>
            <a:ea typeface="Calibri"/>
            <a:cs typeface="Arial" pitchFamily="34" charset="0"/>
          </a:endParaRPr>
        </a:p>
      </dgm:t>
    </dgm:pt>
    <dgm:pt modelId="{E0952664-6199-4239-A4AA-79FED40290DF}" type="parTrans" cxnId="{E72CD21C-CE36-44AD-8322-3044FA60A629}">
      <dgm:prSet/>
      <dgm:spPr/>
      <dgm:t>
        <a:bodyPr/>
        <a:lstStyle/>
        <a:p>
          <a:endParaRPr lang="ru-RU"/>
        </a:p>
      </dgm:t>
    </dgm:pt>
    <dgm:pt modelId="{D385DE44-1656-4114-AE24-17687C6BB670}" type="sibTrans" cxnId="{E72CD21C-CE36-44AD-8322-3044FA60A629}">
      <dgm:prSet/>
      <dgm:spPr/>
      <dgm:t>
        <a:bodyPr/>
        <a:lstStyle/>
        <a:p>
          <a:endParaRPr lang="ru-RU"/>
        </a:p>
      </dgm:t>
    </dgm:pt>
    <dgm:pt modelId="{85544819-E221-490F-B90E-85F0793E4F3A}">
      <dgm:prSet/>
      <dgm:spPr/>
      <dgm:t>
        <a:bodyPr/>
        <a:lstStyle/>
        <a:p>
          <a:pPr marL="0" indent="72000">
            <a:lnSpc>
              <a:spcPts val="1500"/>
            </a:lnSpc>
          </a:pPr>
          <a:r>
            <a:rPr lang="ru-RU" smtClean="0">
              <a:latin typeface="Arial" pitchFamily="34" charset="0"/>
              <a:ea typeface="Calibri"/>
              <a:cs typeface="Arial" pitchFamily="34" charset="0"/>
            </a:rPr>
            <a:t>Рыба с рисом и овощами, </a:t>
          </a:r>
          <a:endParaRPr lang="ru-RU">
            <a:latin typeface="Arial" pitchFamily="34" charset="0"/>
            <a:cs typeface="Arial" pitchFamily="34" charset="0"/>
          </a:endParaRPr>
        </a:p>
      </dgm:t>
    </dgm:pt>
    <dgm:pt modelId="{4504FD4C-B355-41C9-BD20-4D211ECACD65}" type="parTrans" cxnId="{EA254F76-34B9-4981-81FE-77D2229E6CBD}">
      <dgm:prSet/>
      <dgm:spPr/>
      <dgm:t>
        <a:bodyPr/>
        <a:lstStyle/>
        <a:p>
          <a:endParaRPr lang="ru-RU"/>
        </a:p>
      </dgm:t>
    </dgm:pt>
    <dgm:pt modelId="{55F892F3-9043-4C6D-AB0B-F29258B34CCA}" type="sibTrans" cxnId="{EA254F76-34B9-4981-81FE-77D2229E6CBD}">
      <dgm:prSet/>
      <dgm:spPr/>
      <dgm:t>
        <a:bodyPr/>
        <a:lstStyle/>
        <a:p>
          <a:endParaRPr lang="ru-RU"/>
        </a:p>
      </dgm:t>
    </dgm:pt>
    <dgm:pt modelId="{AFA6D389-5DBA-47B2-8E02-ADBA2799BA6D}">
      <dgm:prSet/>
      <dgm:spPr/>
      <dgm:t>
        <a:bodyPr/>
        <a:lstStyle/>
        <a:p>
          <a:pPr marL="0" indent="72000">
            <a:lnSpc>
              <a:spcPts val="1500"/>
            </a:lnSpc>
          </a:pP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Чай «Диеталика»</a:t>
          </a:r>
          <a:endParaRPr lang="ru-RU" dirty="0">
            <a:latin typeface="Arial" pitchFamily="34" charset="0"/>
            <a:ea typeface="Calibri"/>
            <a:cs typeface="Arial" pitchFamily="34" charset="0"/>
          </a:endParaRPr>
        </a:p>
      </dgm:t>
    </dgm:pt>
    <dgm:pt modelId="{DF46AA4F-6215-4D80-9611-701B9262BBCC}" type="parTrans" cxnId="{BCF4D6A2-F9FD-4D99-A0B7-446A62CAF4DC}">
      <dgm:prSet/>
      <dgm:spPr/>
      <dgm:t>
        <a:bodyPr/>
        <a:lstStyle/>
        <a:p>
          <a:endParaRPr lang="ru-RU"/>
        </a:p>
      </dgm:t>
    </dgm:pt>
    <dgm:pt modelId="{A8C2081B-262F-4CDC-A09D-E1C5AD8CE256}" type="sibTrans" cxnId="{BCF4D6A2-F9FD-4D99-A0B7-446A62CAF4DC}">
      <dgm:prSet/>
      <dgm:spPr/>
      <dgm:t>
        <a:bodyPr/>
        <a:lstStyle/>
        <a:p>
          <a:endParaRPr lang="ru-RU"/>
        </a:p>
      </dgm:t>
    </dgm:pt>
    <dgm:pt modelId="{2757897D-D217-4469-9D0E-66690D2C05D6}">
      <dgm:prSet/>
      <dgm:spPr/>
      <dgm:t>
        <a:bodyPr/>
        <a:lstStyle/>
        <a:p>
          <a:pPr marL="0" indent="72000">
            <a:lnSpc>
              <a:spcPts val="1500"/>
            </a:lnSpc>
          </a:pP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Протеиновый </a:t>
          </a:r>
          <a:br>
            <a:rPr lang="ru-RU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Коктейль</a:t>
          </a:r>
          <a:br>
            <a:rPr lang="ru-RU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«Диеталика»</a:t>
          </a:r>
          <a:br>
            <a:rPr lang="ru-RU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dirty="0" smtClean="0">
              <a:latin typeface="Arial" pitchFamily="34" charset="0"/>
              <a:ea typeface="Calibri"/>
              <a:cs typeface="Arial" pitchFamily="34" charset="0"/>
            </a:rPr>
            <a:t>вечерняя формула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67844F3F-F9C3-4D23-BB57-FC78FC800575}" type="parTrans" cxnId="{99F2A704-1E64-4442-BAD4-9FD891CAB150}">
      <dgm:prSet/>
      <dgm:spPr/>
      <dgm:t>
        <a:bodyPr/>
        <a:lstStyle/>
        <a:p>
          <a:endParaRPr lang="ru-RU"/>
        </a:p>
      </dgm:t>
    </dgm:pt>
    <dgm:pt modelId="{B5C50412-735D-4BC0-B7BD-5F0586875E0D}" type="sibTrans" cxnId="{99F2A704-1E64-4442-BAD4-9FD891CAB150}">
      <dgm:prSet/>
      <dgm:spPr/>
      <dgm:t>
        <a:bodyPr/>
        <a:lstStyle/>
        <a:p>
          <a:endParaRPr lang="ru-RU"/>
        </a:p>
      </dgm:t>
    </dgm:pt>
    <dgm:pt modelId="{1F1215BE-C61F-475D-B591-84ADB20118E8}" type="pres">
      <dgm:prSet presAssocID="{BAA04294-E1BF-4AFE-8BF7-FFB1A9F1E71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33F5FD-A5FF-42F3-AB3F-7C274F2042B4}" type="pres">
      <dgm:prSet presAssocID="{1CC3717A-33BA-4FD8-ADCE-5D1D83A9EC5F}" presName="composite" presStyleCnt="0"/>
      <dgm:spPr/>
    </dgm:pt>
    <dgm:pt modelId="{09A91CE1-3343-4440-8F79-A8889BD02D65}" type="pres">
      <dgm:prSet presAssocID="{1CC3717A-33BA-4FD8-ADCE-5D1D83A9EC5F}" presName="parTx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1DDFAA-EA40-4529-B750-C07E8A137139}" type="pres">
      <dgm:prSet presAssocID="{1CC3717A-33BA-4FD8-ADCE-5D1D83A9EC5F}" presName="desTx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9F5514-14F4-404F-91D4-5792C94FAE8F}" type="pres">
      <dgm:prSet presAssocID="{FE970883-48E5-4CA5-9050-C7D96851C8E3}" presName="space" presStyleCnt="0"/>
      <dgm:spPr/>
    </dgm:pt>
    <dgm:pt modelId="{8819BBB8-82C5-4F35-895B-7E7E13C9624A}" type="pres">
      <dgm:prSet presAssocID="{6B5E793F-3175-4AAB-B934-4E48C269A158}" presName="composite" presStyleCnt="0"/>
      <dgm:spPr/>
    </dgm:pt>
    <dgm:pt modelId="{DFD3348B-033D-472B-91A3-270EB79C9541}" type="pres">
      <dgm:prSet presAssocID="{6B5E793F-3175-4AAB-B934-4E48C269A158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724D55-3DD9-4A10-A93B-5C9BDE63863A}" type="pres">
      <dgm:prSet presAssocID="{6B5E793F-3175-4AAB-B934-4E48C269A158}" presName="desTx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1E2192-CD5B-4E8B-8AEB-9BF16CB0473C}" type="pres">
      <dgm:prSet presAssocID="{1D11ABC8-422A-4F95-9F15-536F46B764F9}" presName="space" presStyleCnt="0"/>
      <dgm:spPr/>
    </dgm:pt>
    <dgm:pt modelId="{5016D364-4E73-4418-B193-449A05C6CD1B}" type="pres">
      <dgm:prSet presAssocID="{14B7850C-3E08-4D30-B277-09F319B7CC63}" presName="composite" presStyleCnt="0"/>
      <dgm:spPr/>
    </dgm:pt>
    <dgm:pt modelId="{AA280B77-D15B-4F05-BD4D-D296270D5053}" type="pres">
      <dgm:prSet presAssocID="{14B7850C-3E08-4D30-B277-09F319B7CC63}" presName="parTx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D0D7B-1931-4F50-B22A-1A5BDF061828}" type="pres">
      <dgm:prSet presAssocID="{14B7850C-3E08-4D30-B277-09F319B7CC63}" presName="desTx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EC2097-DD0E-44C7-B2CD-0EA1876996F3}" type="pres">
      <dgm:prSet presAssocID="{7E5430B7-5C54-4623-B840-3EEF8F0046EC}" presName="space" presStyleCnt="0"/>
      <dgm:spPr/>
    </dgm:pt>
    <dgm:pt modelId="{3BBA2D1B-1622-4503-B64F-E3FBAEC0811D}" type="pres">
      <dgm:prSet presAssocID="{A648966B-CCAD-4C9F-B1B1-224CF6229AD6}" presName="composite" presStyleCnt="0"/>
      <dgm:spPr/>
    </dgm:pt>
    <dgm:pt modelId="{9DA0EA31-9E5A-456A-A59F-1AE63AF722B6}" type="pres">
      <dgm:prSet presAssocID="{A648966B-CCAD-4C9F-B1B1-224CF6229AD6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C8E45-8EC2-4AF9-AC7C-6348F0CA3F1E}" type="pres">
      <dgm:prSet presAssocID="{A648966B-CCAD-4C9F-B1B1-224CF6229AD6}" presName="desTx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3AA590-3FB7-46BF-8EB2-9615E36BDC1F}" type="pres">
      <dgm:prSet presAssocID="{FF9447F7-88C0-4950-BC95-789CD82CA039}" presName="space" presStyleCnt="0"/>
      <dgm:spPr/>
    </dgm:pt>
    <dgm:pt modelId="{F5B2D341-125A-4A4B-9584-D78755E7AD52}" type="pres">
      <dgm:prSet presAssocID="{F53CBB99-1DB4-48CF-A18B-396C71A20EE5}" presName="composite" presStyleCnt="0"/>
      <dgm:spPr/>
    </dgm:pt>
    <dgm:pt modelId="{F78B1BB0-FB02-461E-B1F4-79780FF3EEB1}" type="pres">
      <dgm:prSet presAssocID="{F53CBB99-1DB4-48CF-A18B-396C71A20EE5}" presName="parTx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2C7922-3E46-4F4B-86E7-760C03F4C3A9}" type="pres">
      <dgm:prSet presAssocID="{F53CBB99-1DB4-48CF-A18B-396C71A20EE5}" presName="desTx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3ED93-9F90-4EB5-A5C4-44BD0E36F6A5}" type="pres">
      <dgm:prSet presAssocID="{BD90A593-FD9A-4CB8-A720-711799674806}" presName="space" presStyleCnt="0"/>
      <dgm:spPr/>
    </dgm:pt>
    <dgm:pt modelId="{5D17F45C-0D35-4A02-B726-27964801EA4C}" type="pres">
      <dgm:prSet presAssocID="{71DDDAF4-8316-4451-8106-4BA01BA6EC40}" presName="composite" presStyleCnt="0"/>
      <dgm:spPr/>
    </dgm:pt>
    <dgm:pt modelId="{FA1A38B4-442B-450A-8E08-21D192DC5126}" type="pres">
      <dgm:prSet presAssocID="{71DDDAF4-8316-4451-8106-4BA01BA6EC40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62F114-948C-4BFB-BA56-F1F6B203F8C8}" type="pres">
      <dgm:prSet presAssocID="{71DDDAF4-8316-4451-8106-4BA01BA6EC40}" presName="desTx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FFEB80-DD74-484C-974A-FE2FB866A88C}" srcId="{A648966B-CCAD-4C9F-B1B1-224CF6229AD6}" destId="{836FE4BA-3E57-4640-8569-90C42FE2316B}" srcOrd="0" destOrd="0" parTransId="{8A94386E-FD16-406E-A964-EE0CFA3C22D6}" sibTransId="{ABE54A50-9FAB-4D8A-8917-C9C55A1F76F3}"/>
    <dgm:cxn modelId="{A5356189-F6D1-4D3A-A285-CB170C7C3AF8}" type="presOf" srcId="{85544819-E221-490F-B90E-85F0793E4F3A}" destId="{162C7922-3E46-4F4B-86E7-760C03F4C3A9}" srcOrd="0" destOrd="0" presId="urn:microsoft.com/office/officeart/2005/8/layout/hList1"/>
    <dgm:cxn modelId="{D88774CA-E82B-4A44-9780-F0D5129CEEDB}" srcId="{14B7850C-3E08-4D30-B277-09F319B7CC63}" destId="{94586B6E-A322-4A7C-9009-20853AB1A68B}" srcOrd="2" destOrd="0" parTransId="{E94F29FA-FBA9-47A5-899C-883942A18416}" sibTransId="{032566E5-35FE-4413-8071-82CB6E129F61}"/>
    <dgm:cxn modelId="{2B6DF095-E05E-4CCD-865C-E487F35D6156}" type="presOf" srcId="{14B7850C-3E08-4D30-B277-09F319B7CC63}" destId="{AA280B77-D15B-4F05-BD4D-D296270D5053}" srcOrd="0" destOrd="0" presId="urn:microsoft.com/office/officeart/2005/8/layout/hList1"/>
    <dgm:cxn modelId="{EA254F76-34B9-4981-81FE-77D2229E6CBD}" srcId="{F53CBB99-1DB4-48CF-A18B-396C71A20EE5}" destId="{85544819-E221-490F-B90E-85F0793E4F3A}" srcOrd="0" destOrd="0" parTransId="{4504FD4C-B355-41C9-BD20-4D211ECACD65}" sibTransId="{55F892F3-9043-4C6D-AB0B-F29258B34CCA}"/>
    <dgm:cxn modelId="{BCF4D6A2-F9FD-4D99-A0B7-446A62CAF4DC}" srcId="{F53CBB99-1DB4-48CF-A18B-396C71A20EE5}" destId="{AFA6D389-5DBA-47B2-8E02-ADBA2799BA6D}" srcOrd="1" destOrd="0" parTransId="{DF46AA4F-6215-4D80-9611-701B9262BBCC}" sibTransId="{A8C2081B-262F-4CDC-A09D-E1C5AD8CE256}"/>
    <dgm:cxn modelId="{AA290629-D4B7-4C28-A188-D21D75B46212}" srcId="{1CC3717A-33BA-4FD8-ADCE-5D1D83A9EC5F}" destId="{A0FDFB26-EDB3-445B-AE49-07CA1B00CFA3}" srcOrd="1" destOrd="0" parTransId="{F16D2435-7F54-4D6D-B2C9-29D8B8FA404E}" sibTransId="{AEBFE5BC-88C9-45A6-B492-872558ECDB12}"/>
    <dgm:cxn modelId="{A18F51DD-F6AA-4DA7-86DE-CD1B7ACD8CF4}" srcId="{1CC3717A-33BA-4FD8-ADCE-5D1D83A9EC5F}" destId="{40ACE875-42A5-4382-BAA7-111E55CD9E28}" srcOrd="2" destOrd="0" parTransId="{D2FF98E7-6F35-40A7-9C17-776AE007A6E8}" sibTransId="{B2669B64-4D11-46EC-8275-9FCA7EC1F214}"/>
    <dgm:cxn modelId="{AAAC2A65-78CD-4C98-A4A2-F82227C3E466}" srcId="{14B7850C-3E08-4D30-B277-09F319B7CC63}" destId="{649D00A3-2836-4288-B872-A3CC5FC0DED6}" srcOrd="1" destOrd="0" parTransId="{501D7FA6-E38B-45AE-8883-3FEA2913B096}" sibTransId="{6AD0B8A2-4DD0-420C-A675-867614580BB7}"/>
    <dgm:cxn modelId="{1E328F37-30C7-4200-8B6B-0057635DEE86}" srcId="{BAA04294-E1BF-4AFE-8BF7-FFB1A9F1E71D}" destId="{14B7850C-3E08-4D30-B277-09F319B7CC63}" srcOrd="2" destOrd="0" parTransId="{2F4272CA-6D9E-4A80-A55F-FEBB47B1E9FC}" sibTransId="{7E5430B7-5C54-4623-B840-3EEF8F0046EC}"/>
    <dgm:cxn modelId="{66E94817-7789-4B9F-B5ED-93E2D570D51C}" srcId="{BAA04294-E1BF-4AFE-8BF7-FFB1A9F1E71D}" destId="{71DDDAF4-8316-4451-8106-4BA01BA6EC40}" srcOrd="5" destOrd="0" parTransId="{D7AA10C6-CA5C-4AE8-BA5A-426513D9C47F}" sibTransId="{9DB7F710-3F8E-4BB0-B361-FD4F3070308B}"/>
    <dgm:cxn modelId="{20168924-11B0-4F8A-ACE5-A1ED81147CDE}" type="presOf" srcId="{BAA04294-E1BF-4AFE-8BF7-FFB1A9F1E71D}" destId="{1F1215BE-C61F-475D-B591-84ADB20118E8}" srcOrd="0" destOrd="0" presId="urn:microsoft.com/office/officeart/2005/8/layout/hList1"/>
    <dgm:cxn modelId="{A9A3366F-B0C3-4A55-9971-9F9077B428CE}" srcId="{BAA04294-E1BF-4AFE-8BF7-FFB1A9F1E71D}" destId="{6B5E793F-3175-4AAB-B934-4E48C269A158}" srcOrd="1" destOrd="0" parTransId="{B2251941-D17A-403E-B1B4-188FF16F4BAF}" sibTransId="{1D11ABC8-422A-4F95-9F15-536F46B764F9}"/>
    <dgm:cxn modelId="{63690E36-3DCC-4ABA-86AB-2F719AAAA31E}" type="presOf" srcId="{C17958B2-2ED7-476E-86B1-02D10A758BCC}" destId="{1F1DDFAA-EA40-4529-B750-C07E8A137139}" srcOrd="0" destOrd="0" presId="urn:microsoft.com/office/officeart/2005/8/layout/hList1"/>
    <dgm:cxn modelId="{3C59B49E-F824-448B-9AF2-EE2FB44FFBBE}" type="presOf" srcId="{A648966B-CCAD-4C9F-B1B1-224CF6229AD6}" destId="{9DA0EA31-9E5A-456A-A59F-1AE63AF722B6}" srcOrd="0" destOrd="0" presId="urn:microsoft.com/office/officeart/2005/8/layout/hList1"/>
    <dgm:cxn modelId="{7CC379FA-A5EB-442D-BF2C-9BACD34FA64E}" type="presOf" srcId="{6D851AFA-B646-4AE0-9C4D-34469AA53C7A}" destId="{7BDD0D7B-1931-4F50-B22A-1A5BDF061828}" srcOrd="0" destOrd="3" presId="urn:microsoft.com/office/officeart/2005/8/layout/hList1"/>
    <dgm:cxn modelId="{9E4BCE09-4F93-4A8D-BFEA-2CB6481C55E6}" srcId="{BAA04294-E1BF-4AFE-8BF7-FFB1A9F1E71D}" destId="{A648966B-CCAD-4C9F-B1B1-224CF6229AD6}" srcOrd="3" destOrd="0" parTransId="{3545EF53-E906-43D4-BB7E-3B122BCB047F}" sibTransId="{FF9447F7-88C0-4950-BC95-789CD82CA039}"/>
    <dgm:cxn modelId="{99A7E9BB-DC21-4151-9762-5CCDDE291200}" type="presOf" srcId="{65DB3BB6-0B8A-4CEA-8DF5-171477966998}" destId="{7BDD0D7B-1931-4F50-B22A-1A5BDF061828}" srcOrd="0" destOrd="0" presId="urn:microsoft.com/office/officeart/2005/8/layout/hList1"/>
    <dgm:cxn modelId="{75F93F0D-245B-4232-B542-6B8FAB4ECD01}" srcId="{6B5E793F-3175-4AAB-B934-4E48C269A158}" destId="{7A38944E-4B5D-41FE-A7BC-6815901165E8}" srcOrd="1" destOrd="0" parTransId="{6AFF0CE8-C4BC-484C-A2D9-F8D1F1908082}" sibTransId="{38C4F8EF-CC36-41B8-AA2B-7B806590636D}"/>
    <dgm:cxn modelId="{BDC7EA18-222A-4512-B6C4-6EDF8FC3BA2C}" srcId="{BAA04294-E1BF-4AFE-8BF7-FFB1A9F1E71D}" destId="{1CC3717A-33BA-4FD8-ADCE-5D1D83A9EC5F}" srcOrd="0" destOrd="0" parTransId="{B94955FE-930A-41F6-A2D2-90E94D7E0037}" sibTransId="{FE970883-48E5-4CA5-9050-C7D96851C8E3}"/>
    <dgm:cxn modelId="{689F5635-840F-4E3A-853F-70F331D6A694}" type="presOf" srcId="{94586B6E-A322-4A7C-9009-20853AB1A68B}" destId="{7BDD0D7B-1931-4F50-B22A-1A5BDF061828}" srcOrd="0" destOrd="2" presId="urn:microsoft.com/office/officeart/2005/8/layout/hList1"/>
    <dgm:cxn modelId="{CDADB98E-F9A1-49FC-ADD8-0022653D66AD}" srcId="{1CC3717A-33BA-4FD8-ADCE-5D1D83A9EC5F}" destId="{C17958B2-2ED7-476E-86B1-02D10A758BCC}" srcOrd="0" destOrd="0" parTransId="{3B26A1B4-07FF-4DEA-8A94-6501105F0513}" sibTransId="{D4760427-B716-4F03-9D11-02B1CEB8E1EC}"/>
    <dgm:cxn modelId="{A6F1F3B0-A935-4EAC-886F-C8AE382F4B8B}" type="presOf" srcId="{0ADC8035-F53E-4400-B257-DC162DD8ADB7}" destId="{6C724D55-3DD9-4A10-A93B-5C9BDE63863A}" srcOrd="0" destOrd="0" presId="urn:microsoft.com/office/officeart/2005/8/layout/hList1"/>
    <dgm:cxn modelId="{3FC5BB7A-A52A-41CB-867B-5B8B029C3BBD}" type="presOf" srcId="{836FE4BA-3E57-4640-8569-90C42FE2316B}" destId="{185C8E45-8EC2-4AF9-AC7C-6348F0CA3F1E}" srcOrd="0" destOrd="0" presId="urn:microsoft.com/office/officeart/2005/8/layout/hList1"/>
    <dgm:cxn modelId="{59077602-8DB0-4325-A224-039B2E37541A}" srcId="{14B7850C-3E08-4D30-B277-09F319B7CC63}" destId="{65DB3BB6-0B8A-4CEA-8DF5-171477966998}" srcOrd="0" destOrd="0" parTransId="{9C5C9CA7-7B27-4156-AC97-4CEF2F9F802B}" sibTransId="{D1D12C99-95B5-4C45-84A1-9A5BA51DFF91}"/>
    <dgm:cxn modelId="{2929590D-9EA4-4483-B0FC-84A7AD0077DC}" type="presOf" srcId="{24DA9ADC-272A-4409-833B-A788161564D8}" destId="{185C8E45-8EC2-4AF9-AC7C-6348F0CA3F1E}" srcOrd="0" destOrd="1" presId="urn:microsoft.com/office/officeart/2005/8/layout/hList1"/>
    <dgm:cxn modelId="{AD89AFFE-552B-452B-85CC-212B38667DB2}" type="presOf" srcId="{71DDDAF4-8316-4451-8106-4BA01BA6EC40}" destId="{FA1A38B4-442B-450A-8E08-21D192DC5126}" srcOrd="0" destOrd="0" presId="urn:microsoft.com/office/officeart/2005/8/layout/hList1"/>
    <dgm:cxn modelId="{83D6AAF7-DEF6-4DDE-8FCB-B5888E47ED43}" type="presOf" srcId="{40ACE875-42A5-4382-BAA7-111E55CD9E28}" destId="{1F1DDFAA-EA40-4529-B750-C07E8A137139}" srcOrd="0" destOrd="2" presId="urn:microsoft.com/office/officeart/2005/8/layout/hList1"/>
    <dgm:cxn modelId="{744A84BC-386E-4726-B61F-88993BD66B79}" type="presOf" srcId="{F53CBB99-1DB4-48CF-A18B-396C71A20EE5}" destId="{F78B1BB0-FB02-461E-B1F4-79780FF3EEB1}" srcOrd="0" destOrd="0" presId="urn:microsoft.com/office/officeart/2005/8/layout/hList1"/>
    <dgm:cxn modelId="{1531546E-7193-42FF-9CF1-E248B57FFD8A}" type="presOf" srcId="{1CC3717A-33BA-4FD8-ADCE-5D1D83A9EC5F}" destId="{09A91CE1-3343-4440-8F79-A8889BD02D65}" srcOrd="0" destOrd="0" presId="urn:microsoft.com/office/officeart/2005/8/layout/hList1"/>
    <dgm:cxn modelId="{5B23F105-D82A-4A33-823B-B3093768475C}" type="presOf" srcId="{7A38944E-4B5D-41FE-A7BC-6815901165E8}" destId="{6C724D55-3DD9-4A10-A93B-5C9BDE63863A}" srcOrd="0" destOrd="1" presId="urn:microsoft.com/office/officeart/2005/8/layout/hList1"/>
    <dgm:cxn modelId="{C22F5DF4-9303-4170-A5A5-D3AC810A361B}" srcId="{14B7850C-3E08-4D30-B277-09F319B7CC63}" destId="{6D851AFA-B646-4AE0-9C4D-34469AA53C7A}" srcOrd="3" destOrd="0" parTransId="{ECEABE98-61C5-4E4B-8E60-D83B42EBD139}" sibTransId="{50DA5693-7392-4443-B3AE-B6672EB602EB}"/>
    <dgm:cxn modelId="{2311147C-9468-4218-B7C1-C7CE02B2B776}" srcId="{6B5E793F-3175-4AAB-B934-4E48C269A158}" destId="{0ADC8035-F53E-4400-B257-DC162DD8ADB7}" srcOrd="0" destOrd="0" parTransId="{A63BA75B-1429-4F57-9313-F8AAE9301322}" sibTransId="{DC429FDE-D3E0-464B-A1FB-850851A949C7}"/>
    <dgm:cxn modelId="{1A630E87-CCDE-4354-86BB-84D44A47925F}" type="presOf" srcId="{6B5E793F-3175-4AAB-B934-4E48C269A158}" destId="{DFD3348B-033D-472B-91A3-270EB79C9541}" srcOrd="0" destOrd="0" presId="urn:microsoft.com/office/officeart/2005/8/layout/hList1"/>
    <dgm:cxn modelId="{E6634989-F8C4-4B63-A995-49D68012595D}" type="presOf" srcId="{649D00A3-2836-4288-B872-A3CC5FC0DED6}" destId="{7BDD0D7B-1931-4F50-B22A-1A5BDF061828}" srcOrd="0" destOrd="1" presId="urn:microsoft.com/office/officeart/2005/8/layout/hList1"/>
    <dgm:cxn modelId="{2603C03E-8317-4822-9AD7-BE0602221EF9}" srcId="{BAA04294-E1BF-4AFE-8BF7-FFB1A9F1E71D}" destId="{F53CBB99-1DB4-48CF-A18B-396C71A20EE5}" srcOrd="4" destOrd="0" parTransId="{714231BE-7C78-40D5-8E38-9AA6BE244E40}" sibTransId="{BD90A593-FD9A-4CB8-A720-711799674806}"/>
    <dgm:cxn modelId="{7CCECC29-6899-4914-95A8-20D3780734DB}" type="presOf" srcId="{AFA6D389-5DBA-47B2-8E02-ADBA2799BA6D}" destId="{162C7922-3E46-4F4B-86E7-760C03F4C3A9}" srcOrd="0" destOrd="1" presId="urn:microsoft.com/office/officeart/2005/8/layout/hList1"/>
    <dgm:cxn modelId="{0E113729-3DED-4A72-A96F-999D54E96042}" type="presOf" srcId="{2757897D-D217-4469-9D0E-66690D2C05D6}" destId="{2D62F114-948C-4BFB-BA56-F1F6B203F8C8}" srcOrd="0" destOrd="0" presId="urn:microsoft.com/office/officeart/2005/8/layout/hList1"/>
    <dgm:cxn modelId="{99F2A704-1E64-4442-BAD4-9FD891CAB150}" srcId="{71DDDAF4-8316-4451-8106-4BA01BA6EC40}" destId="{2757897D-D217-4469-9D0E-66690D2C05D6}" srcOrd="0" destOrd="0" parTransId="{67844F3F-F9C3-4D23-BB57-FC78FC800575}" sibTransId="{B5C50412-735D-4BC0-B7BD-5F0586875E0D}"/>
    <dgm:cxn modelId="{22549C31-A9BB-4F64-B0E7-EA1C7AE215CF}" type="presOf" srcId="{A0FDFB26-EDB3-445B-AE49-07CA1B00CFA3}" destId="{1F1DDFAA-EA40-4529-B750-C07E8A137139}" srcOrd="0" destOrd="1" presId="urn:microsoft.com/office/officeart/2005/8/layout/hList1"/>
    <dgm:cxn modelId="{E72CD21C-CE36-44AD-8322-3044FA60A629}" srcId="{A648966B-CCAD-4C9F-B1B1-224CF6229AD6}" destId="{24DA9ADC-272A-4409-833B-A788161564D8}" srcOrd="1" destOrd="0" parTransId="{E0952664-6199-4239-A4AA-79FED40290DF}" sibTransId="{D385DE44-1656-4114-AE24-17687C6BB670}"/>
    <dgm:cxn modelId="{CFDF07FE-7DF5-4A00-8681-00D6005A29C9}" type="presParOf" srcId="{1F1215BE-C61F-475D-B591-84ADB20118E8}" destId="{1933F5FD-A5FF-42F3-AB3F-7C274F2042B4}" srcOrd="0" destOrd="0" presId="urn:microsoft.com/office/officeart/2005/8/layout/hList1"/>
    <dgm:cxn modelId="{A54F7CCC-4A8E-4F87-AAF8-584C281CE99C}" type="presParOf" srcId="{1933F5FD-A5FF-42F3-AB3F-7C274F2042B4}" destId="{09A91CE1-3343-4440-8F79-A8889BD02D65}" srcOrd="0" destOrd="0" presId="urn:microsoft.com/office/officeart/2005/8/layout/hList1"/>
    <dgm:cxn modelId="{B25B324B-3504-43EC-A07B-F395F8E9183A}" type="presParOf" srcId="{1933F5FD-A5FF-42F3-AB3F-7C274F2042B4}" destId="{1F1DDFAA-EA40-4529-B750-C07E8A137139}" srcOrd="1" destOrd="0" presId="urn:microsoft.com/office/officeart/2005/8/layout/hList1"/>
    <dgm:cxn modelId="{A810326E-CA09-4C5C-8D59-59394AD1EA39}" type="presParOf" srcId="{1F1215BE-C61F-475D-B591-84ADB20118E8}" destId="{AC9F5514-14F4-404F-91D4-5792C94FAE8F}" srcOrd="1" destOrd="0" presId="urn:microsoft.com/office/officeart/2005/8/layout/hList1"/>
    <dgm:cxn modelId="{52C2724E-27D3-456E-9F0D-992DCCE5C572}" type="presParOf" srcId="{1F1215BE-C61F-475D-B591-84ADB20118E8}" destId="{8819BBB8-82C5-4F35-895B-7E7E13C9624A}" srcOrd="2" destOrd="0" presId="urn:microsoft.com/office/officeart/2005/8/layout/hList1"/>
    <dgm:cxn modelId="{0EB3C40C-2DEE-4207-89C4-84A9CD31F305}" type="presParOf" srcId="{8819BBB8-82C5-4F35-895B-7E7E13C9624A}" destId="{DFD3348B-033D-472B-91A3-270EB79C9541}" srcOrd="0" destOrd="0" presId="urn:microsoft.com/office/officeart/2005/8/layout/hList1"/>
    <dgm:cxn modelId="{C9FC8893-D2D7-498C-A396-3A4E4545F906}" type="presParOf" srcId="{8819BBB8-82C5-4F35-895B-7E7E13C9624A}" destId="{6C724D55-3DD9-4A10-A93B-5C9BDE63863A}" srcOrd="1" destOrd="0" presId="urn:microsoft.com/office/officeart/2005/8/layout/hList1"/>
    <dgm:cxn modelId="{404DE94F-F5C2-40B2-92A6-723C5285A04B}" type="presParOf" srcId="{1F1215BE-C61F-475D-B591-84ADB20118E8}" destId="{ED1E2192-CD5B-4E8B-8AEB-9BF16CB0473C}" srcOrd="3" destOrd="0" presId="urn:microsoft.com/office/officeart/2005/8/layout/hList1"/>
    <dgm:cxn modelId="{D709180D-0BAA-4E6D-8D98-9F7E81952C56}" type="presParOf" srcId="{1F1215BE-C61F-475D-B591-84ADB20118E8}" destId="{5016D364-4E73-4418-B193-449A05C6CD1B}" srcOrd="4" destOrd="0" presId="urn:microsoft.com/office/officeart/2005/8/layout/hList1"/>
    <dgm:cxn modelId="{D828F812-A3C6-4386-A820-4FB9F24D6A88}" type="presParOf" srcId="{5016D364-4E73-4418-B193-449A05C6CD1B}" destId="{AA280B77-D15B-4F05-BD4D-D296270D5053}" srcOrd="0" destOrd="0" presId="urn:microsoft.com/office/officeart/2005/8/layout/hList1"/>
    <dgm:cxn modelId="{B50BBD73-7789-4D1C-AE92-2CDCEB7979FC}" type="presParOf" srcId="{5016D364-4E73-4418-B193-449A05C6CD1B}" destId="{7BDD0D7B-1931-4F50-B22A-1A5BDF061828}" srcOrd="1" destOrd="0" presId="urn:microsoft.com/office/officeart/2005/8/layout/hList1"/>
    <dgm:cxn modelId="{91B526B1-2D61-42DE-A8D4-1B3D39A0A4C4}" type="presParOf" srcId="{1F1215BE-C61F-475D-B591-84ADB20118E8}" destId="{34EC2097-DD0E-44C7-B2CD-0EA1876996F3}" srcOrd="5" destOrd="0" presId="urn:microsoft.com/office/officeart/2005/8/layout/hList1"/>
    <dgm:cxn modelId="{48DD7719-CDB2-48C5-8A16-C7EF95C7C9DF}" type="presParOf" srcId="{1F1215BE-C61F-475D-B591-84ADB20118E8}" destId="{3BBA2D1B-1622-4503-B64F-E3FBAEC0811D}" srcOrd="6" destOrd="0" presId="urn:microsoft.com/office/officeart/2005/8/layout/hList1"/>
    <dgm:cxn modelId="{4B1C07C9-E707-4065-AA2E-467CF8C4C772}" type="presParOf" srcId="{3BBA2D1B-1622-4503-B64F-E3FBAEC0811D}" destId="{9DA0EA31-9E5A-456A-A59F-1AE63AF722B6}" srcOrd="0" destOrd="0" presId="urn:microsoft.com/office/officeart/2005/8/layout/hList1"/>
    <dgm:cxn modelId="{A62F0891-AF85-4773-A567-8C7043077282}" type="presParOf" srcId="{3BBA2D1B-1622-4503-B64F-E3FBAEC0811D}" destId="{185C8E45-8EC2-4AF9-AC7C-6348F0CA3F1E}" srcOrd="1" destOrd="0" presId="urn:microsoft.com/office/officeart/2005/8/layout/hList1"/>
    <dgm:cxn modelId="{466AD23C-EB14-4C6C-A41B-392EBA19BEEA}" type="presParOf" srcId="{1F1215BE-C61F-475D-B591-84ADB20118E8}" destId="{623AA590-3FB7-46BF-8EB2-9615E36BDC1F}" srcOrd="7" destOrd="0" presId="urn:microsoft.com/office/officeart/2005/8/layout/hList1"/>
    <dgm:cxn modelId="{E64A4ED4-8293-4603-A1A5-87ED9FBCD206}" type="presParOf" srcId="{1F1215BE-C61F-475D-B591-84ADB20118E8}" destId="{F5B2D341-125A-4A4B-9584-D78755E7AD52}" srcOrd="8" destOrd="0" presId="urn:microsoft.com/office/officeart/2005/8/layout/hList1"/>
    <dgm:cxn modelId="{1ADDDCF1-8898-4F3F-AD04-601F6DB1F050}" type="presParOf" srcId="{F5B2D341-125A-4A4B-9584-D78755E7AD52}" destId="{F78B1BB0-FB02-461E-B1F4-79780FF3EEB1}" srcOrd="0" destOrd="0" presId="urn:microsoft.com/office/officeart/2005/8/layout/hList1"/>
    <dgm:cxn modelId="{0D58ED92-6602-45E9-885B-9197C65AF94D}" type="presParOf" srcId="{F5B2D341-125A-4A4B-9584-D78755E7AD52}" destId="{162C7922-3E46-4F4B-86E7-760C03F4C3A9}" srcOrd="1" destOrd="0" presId="urn:microsoft.com/office/officeart/2005/8/layout/hList1"/>
    <dgm:cxn modelId="{8F0C65DE-4713-4379-9645-DAAE499F37E1}" type="presParOf" srcId="{1F1215BE-C61F-475D-B591-84ADB20118E8}" destId="{0D83ED93-9F90-4EB5-A5C4-44BD0E36F6A5}" srcOrd="9" destOrd="0" presId="urn:microsoft.com/office/officeart/2005/8/layout/hList1"/>
    <dgm:cxn modelId="{4662208A-C2E4-4C5A-869B-0B156C1EEB68}" type="presParOf" srcId="{1F1215BE-C61F-475D-B591-84ADB20118E8}" destId="{5D17F45C-0D35-4A02-B726-27964801EA4C}" srcOrd="10" destOrd="0" presId="urn:microsoft.com/office/officeart/2005/8/layout/hList1"/>
    <dgm:cxn modelId="{09568512-FF13-47F2-AAED-B68EDC00CD16}" type="presParOf" srcId="{5D17F45C-0D35-4A02-B726-27964801EA4C}" destId="{FA1A38B4-442B-450A-8E08-21D192DC5126}" srcOrd="0" destOrd="0" presId="urn:microsoft.com/office/officeart/2005/8/layout/hList1"/>
    <dgm:cxn modelId="{61423FF1-C0B3-4325-BCC7-AED3EFF500BB}" type="presParOf" srcId="{5D17F45C-0D35-4A02-B726-27964801EA4C}" destId="{2D62F114-948C-4BFB-BA56-F1F6B203F8C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A04294-E1BF-4AFE-8BF7-FFB1A9F1E71D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CC3717A-33BA-4FD8-ADCE-5D1D83A9EC5F}">
      <dgm:prSet phldrT="[Текст]" custT="1"/>
      <dgm:spPr/>
      <dgm:t>
        <a:bodyPr/>
        <a:lstStyle/>
        <a:p>
          <a:pPr rtl="0"/>
          <a:r>
            <a:rPr lang="ru-RU" sz="1100" b="1" i="0" u="none" dirty="0" smtClean="0"/>
            <a:t>Завтрак </a:t>
          </a:r>
          <a:br>
            <a:rPr lang="ru-RU" sz="1100" b="1" i="0" u="none" dirty="0" smtClean="0"/>
          </a:br>
          <a:r>
            <a:rPr lang="ru-RU" sz="1100" b="1" i="0" u="none" dirty="0" smtClean="0"/>
            <a:t>7:00 – 7.30</a:t>
          </a:r>
          <a:endParaRPr lang="ru-RU" sz="1100" dirty="0"/>
        </a:p>
      </dgm:t>
    </dgm:pt>
    <dgm:pt modelId="{B94955FE-930A-41F6-A2D2-90E94D7E0037}" type="parTrans" cxnId="{BDC7EA18-222A-4512-B6C4-6EDF8FC3BA2C}">
      <dgm:prSet/>
      <dgm:spPr/>
      <dgm:t>
        <a:bodyPr/>
        <a:lstStyle/>
        <a:p>
          <a:endParaRPr lang="ru-RU"/>
        </a:p>
      </dgm:t>
    </dgm:pt>
    <dgm:pt modelId="{FE970883-48E5-4CA5-9050-C7D96851C8E3}" type="sibTrans" cxnId="{BDC7EA18-222A-4512-B6C4-6EDF8FC3BA2C}">
      <dgm:prSet/>
      <dgm:spPr/>
      <dgm:t>
        <a:bodyPr/>
        <a:lstStyle/>
        <a:p>
          <a:endParaRPr lang="ru-RU"/>
        </a:p>
      </dgm:t>
    </dgm:pt>
    <dgm:pt modelId="{6B5E793F-3175-4AAB-B934-4E48C269A158}">
      <dgm:prSet custT="1"/>
      <dgm:spPr/>
      <dgm:t>
        <a:bodyPr/>
        <a:lstStyle/>
        <a:p>
          <a:pPr rtl="0"/>
          <a:r>
            <a:rPr lang="ru-RU" sz="1100" b="1" i="0" u="none" dirty="0" smtClean="0"/>
            <a:t>Второй завтрак</a:t>
          </a:r>
          <a:br>
            <a:rPr lang="ru-RU" sz="1100" b="1" i="0" u="none" dirty="0" smtClean="0"/>
          </a:br>
          <a:r>
            <a:rPr lang="ru-RU" sz="1100" b="1" i="0" u="none" dirty="0" smtClean="0"/>
            <a:t>10:30 – 10:00</a:t>
          </a:r>
          <a:endParaRPr lang="ru-RU" sz="1100" b="1" i="0" u="none" dirty="0"/>
        </a:p>
      </dgm:t>
    </dgm:pt>
    <dgm:pt modelId="{B2251941-D17A-403E-B1B4-188FF16F4BAF}" type="parTrans" cxnId="{A9A3366F-B0C3-4A55-9971-9F9077B428CE}">
      <dgm:prSet/>
      <dgm:spPr/>
      <dgm:t>
        <a:bodyPr/>
        <a:lstStyle/>
        <a:p>
          <a:endParaRPr lang="ru-RU"/>
        </a:p>
      </dgm:t>
    </dgm:pt>
    <dgm:pt modelId="{1D11ABC8-422A-4F95-9F15-536F46B764F9}" type="sibTrans" cxnId="{A9A3366F-B0C3-4A55-9971-9F9077B428CE}">
      <dgm:prSet/>
      <dgm:spPr/>
      <dgm:t>
        <a:bodyPr/>
        <a:lstStyle/>
        <a:p>
          <a:endParaRPr lang="ru-RU"/>
        </a:p>
      </dgm:t>
    </dgm:pt>
    <dgm:pt modelId="{14B7850C-3E08-4D30-B277-09F319B7CC63}">
      <dgm:prSet custT="1"/>
      <dgm:spPr/>
      <dgm:t>
        <a:bodyPr/>
        <a:lstStyle/>
        <a:p>
          <a:pPr rtl="0"/>
          <a:r>
            <a:rPr lang="ru-RU" sz="1100" b="1" i="0" u="none" dirty="0" smtClean="0"/>
            <a:t>Обед</a:t>
          </a:r>
          <a:br>
            <a:rPr lang="ru-RU" sz="1100" b="1" i="0" u="none" dirty="0" smtClean="0"/>
          </a:br>
          <a:r>
            <a:rPr lang="ru-RU" sz="1100" b="1" i="0" u="none" dirty="0" smtClean="0"/>
            <a:t>12:30 –13:00</a:t>
          </a:r>
          <a:endParaRPr lang="ru-RU" sz="1100" b="1" i="0" u="none" dirty="0"/>
        </a:p>
      </dgm:t>
    </dgm:pt>
    <dgm:pt modelId="{2F4272CA-6D9E-4A80-A55F-FEBB47B1E9FC}" type="parTrans" cxnId="{1E328F37-30C7-4200-8B6B-0057635DEE86}">
      <dgm:prSet/>
      <dgm:spPr/>
      <dgm:t>
        <a:bodyPr/>
        <a:lstStyle/>
        <a:p>
          <a:endParaRPr lang="ru-RU"/>
        </a:p>
      </dgm:t>
    </dgm:pt>
    <dgm:pt modelId="{7E5430B7-5C54-4623-B840-3EEF8F0046EC}" type="sibTrans" cxnId="{1E328F37-30C7-4200-8B6B-0057635DEE86}">
      <dgm:prSet/>
      <dgm:spPr/>
      <dgm:t>
        <a:bodyPr/>
        <a:lstStyle/>
        <a:p>
          <a:endParaRPr lang="ru-RU"/>
        </a:p>
      </dgm:t>
    </dgm:pt>
    <dgm:pt modelId="{A648966B-CCAD-4C9F-B1B1-224CF6229AD6}">
      <dgm:prSet custT="1"/>
      <dgm:spPr/>
      <dgm:t>
        <a:bodyPr/>
        <a:lstStyle/>
        <a:p>
          <a:pPr rtl="0"/>
          <a:r>
            <a:rPr lang="ru-RU" sz="1100" b="1" i="0" u="none" dirty="0" smtClean="0"/>
            <a:t>Полдник</a:t>
          </a:r>
          <a:br>
            <a:rPr lang="ru-RU" sz="1100" b="1" i="0" u="none" dirty="0" smtClean="0"/>
          </a:br>
          <a:r>
            <a:rPr lang="ru-RU" sz="1100" b="1" i="0" u="none" dirty="0" smtClean="0"/>
            <a:t>16:00 – 16:30</a:t>
          </a:r>
          <a:endParaRPr lang="ru-RU" sz="1100" b="1" i="0" u="none" dirty="0"/>
        </a:p>
      </dgm:t>
    </dgm:pt>
    <dgm:pt modelId="{3545EF53-E906-43D4-BB7E-3B122BCB047F}" type="parTrans" cxnId="{9E4BCE09-4F93-4A8D-BFEA-2CB6481C55E6}">
      <dgm:prSet/>
      <dgm:spPr/>
      <dgm:t>
        <a:bodyPr/>
        <a:lstStyle/>
        <a:p>
          <a:endParaRPr lang="ru-RU"/>
        </a:p>
      </dgm:t>
    </dgm:pt>
    <dgm:pt modelId="{FF9447F7-88C0-4950-BC95-789CD82CA039}" type="sibTrans" cxnId="{9E4BCE09-4F93-4A8D-BFEA-2CB6481C55E6}">
      <dgm:prSet/>
      <dgm:spPr/>
      <dgm:t>
        <a:bodyPr/>
        <a:lstStyle/>
        <a:p>
          <a:endParaRPr lang="ru-RU"/>
        </a:p>
      </dgm:t>
    </dgm:pt>
    <dgm:pt modelId="{F53CBB99-1DB4-48CF-A18B-396C71A20EE5}">
      <dgm:prSet custT="1"/>
      <dgm:spPr/>
      <dgm:t>
        <a:bodyPr/>
        <a:lstStyle/>
        <a:p>
          <a:pPr rtl="0"/>
          <a:r>
            <a:rPr lang="ru-RU" sz="1100" b="1" i="0" u="none" dirty="0" smtClean="0"/>
            <a:t>Ужин</a:t>
          </a:r>
          <a:br>
            <a:rPr lang="ru-RU" sz="1100" b="1" i="0" u="none" dirty="0" smtClean="0"/>
          </a:br>
          <a:r>
            <a:rPr lang="ru-RU" sz="1100" b="1" i="0" u="none" dirty="0" smtClean="0"/>
            <a:t>18:45 –19:00</a:t>
          </a:r>
          <a:endParaRPr lang="ru-RU" sz="1100" b="1" i="0" u="none" dirty="0"/>
        </a:p>
      </dgm:t>
    </dgm:pt>
    <dgm:pt modelId="{714231BE-7C78-40D5-8E38-9AA6BE244E40}" type="parTrans" cxnId="{2603C03E-8317-4822-9AD7-BE0602221EF9}">
      <dgm:prSet/>
      <dgm:spPr/>
      <dgm:t>
        <a:bodyPr/>
        <a:lstStyle/>
        <a:p>
          <a:endParaRPr lang="ru-RU"/>
        </a:p>
      </dgm:t>
    </dgm:pt>
    <dgm:pt modelId="{BD90A593-FD9A-4CB8-A720-711799674806}" type="sibTrans" cxnId="{2603C03E-8317-4822-9AD7-BE0602221EF9}">
      <dgm:prSet/>
      <dgm:spPr/>
      <dgm:t>
        <a:bodyPr/>
        <a:lstStyle/>
        <a:p>
          <a:endParaRPr lang="ru-RU"/>
        </a:p>
      </dgm:t>
    </dgm:pt>
    <dgm:pt modelId="{71DDDAF4-8316-4451-8106-4BA01BA6EC40}">
      <dgm:prSet custT="1"/>
      <dgm:spPr/>
      <dgm:t>
        <a:bodyPr/>
        <a:lstStyle/>
        <a:p>
          <a:pPr rtl="0"/>
          <a:r>
            <a:rPr lang="ru-RU" sz="1100" b="1" i="0" u="none" dirty="0" smtClean="0"/>
            <a:t>Поздний ужин</a:t>
          </a:r>
          <a:br>
            <a:rPr lang="ru-RU" sz="1100" b="1" i="0" u="none" dirty="0" smtClean="0"/>
          </a:br>
          <a:r>
            <a:rPr lang="ru-RU" sz="1100" b="1" i="0" u="none" dirty="0" smtClean="0"/>
            <a:t>21:30 –22:00</a:t>
          </a:r>
          <a:endParaRPr lang="ru-RU" sz="1100" b="1" i="0" u="none" dirty="0"/>
        </a:p>
      </dgm:t>
    </dgm:pt>
    <dgm:pt modelId="{D7AA10C6-CA5C-4AE8-BA5A-426513D9C47F}" type="parTrans" cxnId="{66E94817-7789-4B9F-B5ED-93E2D570D51C}">
      <dgm:prSet/>
      <dgm:spPr/>
      <dgm:t>
        <a:bodyPr/>
        <a:lstStyle/>
        <a:p>
          <a:endParaRPr lang="ru-RU"/>
        </a:p>
      </dgm:t>
    </dgm:pt>
    <dgm:pt modelId="{9DB7F710-3F8E-4BB0-B361-FD4F3070308B}" type="sibTrans" cxnId="{66E94817-7789-4B9F-B5ED-93E2D570D51C}">
      <dgm:prSet/>
      <dgm:spPr/>
      <dgm:t>
        <a:bodyPr/>
        <a:lstStyle/>
        <a:p>
          <a:endParaRPr lang="ru-RU"/>
        </a:p>
      </dgm:t>
    </dgm:pt>
    <dgm:pt modelId="{C17958B2-2ED7-476E-86B1-02D10A758BCC}">
      <dgm:prSet custT="1"/>
      <dgm:spPr/>
      <dgm:t>
        <a:bodyPr/>
        <a:lstStyle/>
        <a:p>
          <a:pPr marL="0" indent="108000" algn="ctr">
            <a:lnSpc>
              <a:spcPts val="1400"/>
            </a:lnSpc>
            <a:spcBef>
              <a:spcPts val="200"/>
            </a:spcBef>
            <a:spcAft>
              <a:spcPts val="200"/>
            </a:spcAft>
            <a:tabLst/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2 вареных яйца, </a:t>
          </a:r>
        </a:p>
      </dgm:t>
    </dgm:pt>
    <dgm:pt modelId="{3B26A1B4-07FF-4DEA-8A94-6501105F0513}" type="parTrans" cxnId="{CDADB98E-F9A1-49FC-ADD8-0022653D66AD}">
      <dgm:prSet/>
      <dgm:spPr/>
      <dgm:t>
        <a:bodyPr/>
        <a:lstStyle/>
        <a:p>
          <a:endParaRPr lang="ru-RU"/>
        </a:p>
      </dgm:t>
    </dgm:pt>
    <dgm:pt modelId="{D4760427-B716-4F03-9D11-02B1CEB8E1EC}" type="sibTrans" cxnId="{CDADB98E-F9A1-49FC-ADD8-0022653D66AD}">
      <dgm:prSet/>
      <dgm:spPr/>
      <dgm:t>
        <a:bodyPr/>
        <a:lstStyle/>
        <a:p>
          <a:endParaRPr lang="ru-RU"/>
        </a:p>
      </dgm:t>
    </dgm:pt>
    <dgm:pt modelId="{0ADC8035-F53E-4400-B257-DC162DD8ADB7}">
      <dgm:prSet custT="1"/>
      <dgm:spPr/>
      <dgm:t>
        <a:bodyPr/>
        <a:lstStyle/>
        <a:p>
          <a:pPr marL="0" indent="10800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Протеиновый</a:t>
          </a:r>
          <a:b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батончик </a:t>
          </a:r>
          <a:b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«Диеталика»</a:t>
          </a:r>
          <a:b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i="1" dirty="0" smtClean="0">
              <a:latin typeface="Arial" pitchFamily="34" charset="0"/>
              <a:ea typeface="Calibri"/>
              <a:cs typeface="Arial" pitchFamily="34" charset="0"/>
            </a:rPr>
            <a:t>или </a:t>
          </a:r>
          <a:endParaRPr lang="ru-RU" sz="1100" dirty="0">
            <a:latin typeface="Arial" pitchFamily="34" charset="0"/>
            <a:cs typeface="Arial" pitchFamily="34" charset="0"/>
          </a:endParaRPr>
        </a:p>
      </dgm:t>
    </dgm:pt>
    <dgm:pt modelId="{A63BA75B-1429-4F57-9313-F8AAE9301322}" type="parTrans" cxnId="{2311147C-9468-4218-B7C1-C7CE02B2B776}">
      <dgm:prSet/>
      <dgm:spPr/>
      <dgm:t>
        <a:bodyPr/>
        <a:lstStyle/>
        <a:p>
          <a:endParaRPr lang="ru-RU"/>
        </a:p>
      </dgm:t>
    </dgm:pt>
    <dgm:pt modelId="{DC429FDE-D3E0-464B-A1FB-850851A949C7}" type="sibTrans" cxnId="{2311147C-9468-4218-B7C1-C7CE02B2B776}">
      <dgm:prSet/>
      <dgm:spPr/>
      <dgm:t>
        <a:bodyPr/>
        <a:lstStyle/>
        <a:p>
          <a:endParaRPr lang="ru-RU"/>
        </a:p>
      </dgm:t>
    </dgm:pt>
    <dgm:pt modelId="{65DB3BB6-0B8A-4CEA-8DF5-171477966998}">
      <dgm:prSet custT="1"/>
      <dgm:spPr/>
      <dgm:t>
        <a:bodyPr/>
        <a:lstStyle/>
        <a:p>
          <a:pPr marL="0" indent="10800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Постная говядина,</a:t>
          </a:r>
          <a:endParaRPr lang="ru-RU" sz="1100" dirty="0">
            <a:latin typeface="Arial" pitchFamily="34" charset="0"/>
            <a:cs typeface="Arial" pitchFamily="34" charset="0"/>
          </a:endParaRPr>
        </a:p>
      </dgm:t>
    </dgm:pt>
    <dgm:pt modelId="{9C5C9CA7-7B27-4156-AC97-4CEF2F9F802B}" type="parTrans" cxnId="{59077602-8DB0-4325-A224-039B2E37541A}">
      <dgm:prSet/>
      <dgm:spPr/>
      <dgm:t>
        <a:bodyPr/>
        <a:lstStyle/>
        <a:p>
          <a:endParaRPr lang="ru-RU"/>
        </a:p>
      </dgm:t>
    </dgm:pt>
    <dgm:pt modelId="{D1D12C99-95B5-4C45-84A1-9A5BA51DFF91}" type="sibTrans" cxnId="{59077602-8DB0-4325-A224-039B2E37541A}">
      <dgm:prSet/>
      <dgm:spPr/>
      <dgm:t>
        <a:bodyPr/>
        <a:lstStyle/>
        <a:p>
          <a:endParaRPr lang="ru-RU"/>
        </a:p>
      </dgm:t>
    </dgm:pt>
    <dgm:pt modelId="{836FE4BA-3E57-4640-8569-90C42FE2316B}">
      <dgm:prSet custT="1"/>
      <dgm:spPr/>
      <dgm:t>
        <a:bodyPr/>
        <a:lstStyle/>
        <a:p>
          <a:pPr marL="0" indent="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smtClean="0">
              <a:latin typeface="Arial" pitchFamily="34" charset="0"/>
              <a:ea typeface="Calibri"/>
              <a:cs typeface="Arial" pitchFamily="34" charset="0"/>
            </a:rPr>
            <a:t>Банан или</a:t>
          </a:r>
          <a:br>
            <a:rPr lang="ru-RU" sz="1100" smtClean="0">
              <a:latin typeface="Arial" pitchFamily="34" charset="0"/>
              <a:ea typeface="Calibri"/>
              <a:cs typeface="Arial" pitchFamily="34" charset="0"/>
            </a:rPr>
          </a:br>
          <a:endParaRPr lang="ru-RU" sz="1100" smtClean="0">
            <a:latin typeface="Arial" pitchFamily="34" charset="0"/>
            <a:ea typeface="Calibri"/>
            <a:cs typeface="Arial" pitchFamily="34" charset="0"/>
          </a:endParaRPr>
        </a:p>
      </dgm:t>
    </dgm:pt>
    <dgm:pt modelId="{8A94386E-FD16-406E-A964-EE0CFA3C22D6}" type="parTrans" cxnId="{D3FFEB80-DD74-484C-974A-FE2FB866A88C}">
      <dgm:prSet/>
      <dgm:spPr/>
      <dgm:t>
        <a:bodyPr/>
        <a:lstStyle/>
        <a:p>
          <a:endParaRPr lang="ru-RU"/>
        </a:p>
      </dgm:t>
    </dgm:pt>
    <dgm:pt modelId="{ABE54A50-9FAB-4D8A-8917-C9C55A1F76F3}" type="sibTrans" cxnId="{D3FFEB80-DD74-484C-974A-FE2FB866A88C}">
      <dgm:prSet/>
      <dgm:spPr/>
      <dgm:t>
        <a:bodyPr/>
        <a:lstStyle/>
        <a:p>
          <a:endParaRPr lang="ru-RU"/>
        </a:p>
      </dgm:t>
    </dgm:pt>
    <dgm:pt modelId="{85544819-E221-490F-B90E-85F0793E4F3A}">
      <dgm:prSet custT="1"/>
      <dgm:spPr/>
      <dgm:t>
        <a:bodyPr/>
        <a:lstStyle/>
        <a:p>
          <a:pPr marL="0" indent="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Овощной суп, </a:t>
          </a:r>
          <a:endParaRPr lang="ru-RU" sz="1100" dirty="0">
            <a:latin typeface="Arial" pitchFamily="34" charset="0"/>
            <a:cs typeface="Arial" pitchFamily="34" charset="0"/>
          </a:endParaRPr>
        </a:p>
      </dgm:t>
    </dgm:pt>
    <dgm:pt modelId="{4504FD4C-B355-41C9-BD20-4D211ECACD65}" type="parTrans" cxnId="{EA254F76-34B9-4981-81FE-77D2229E6CBD}">
      <dgm:prSet/>
      <dgm:spPr/>
      <dgm:t>
        <a:bodyPr/>
        <a:lstStyle/>
        <a:p>
          <a:endParaRPr lang="ru-RU"/>
        </a:p>
      </dgm:t>
    </dgm:pt>
    <dgm:pt modelId="{55F892F3-9043-4C6D-AB0B-F29258B34CCA}" type="sibTrans" cxnId="{EA254F76-34B9-4981-81FE-77D2229E6CBD}">
      <dgm:prSet/>
      <dgm:spPr/>
      <dgm:t>
        <a:bodyPr/>
        <a:lstStyle/>
        <a:p>
          <a:endParaRPr lang="ru-RU"/>
        </a:p>
      </dgm:t>
    </dgm:pt>
    <dgm:pt modelId="{2757897D-D217-4469-9D0E-66690D2C05D6}">
      <dgm:prSet custT="1"/>
      <dgm:spPr/>
      <dgm:t>
        <a:bodyPr/>
        <a:lstStyle/>
        <a:p>
          <a:pPr marL="0" indent="10800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Протеиновый </a:t>
          </a:r>
          <a:b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Коктейль</a:t>
          </a:r>
          <a:b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«Диеталика»</a:t>
          </a:r>
          <a:b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вечерняя формула</a:t>
          </a:r>
          <a:endParaRPr lang="ru-RU" sz="1100" dirty="0">
            <a:latin typeface="Arial" pitchFamily="34" charset="0"/>
            <a:cs typeface="Arial" pitchFamily="34" charset="0"/>
          </a:endParaRPr>
        </a:p>
      </dgm:t>
    </dgm:pt>
    <dgm:pt modelId="{67844F3F-F9C3-4D23-BB57-FC78FC800575}" type="parTrans" cxnId="{99F2A704-1E64-4442-BAD4-9FD891CAB150}">
      <dgm:prSet/>
      <dgm:spPr/>
      <dgm:t>
        <a:bodyPr/>
        <a:lstStyle/>
        <a:p>
          <a:endParaRPr lang="ru-RU"/>
        </a:p>
      </dgm:t>
    </dgm:pt>
    <dgm:pt modelId="{B5C50412-735D-4BC0-B7BD-5F0586875E0D}" type="sibTrans" cxnId="{99F2A704-1E64-4442-BAD4-9FD891CAB150}">
      <dgm:prSet/>
      <dgm:spPr/>
      <dgm:t>
        <a:bodyPr/>
        <a:lstStyle/>
        <a:p>
          <a:endParaRPr lang="ru-RU"/>
        </a:p>
      </dgm:t>
    </dgm:pt>
    <dgm:pt modelId="{A1990E81-FE2C-43E5-BB74-8B55E19AB82F}">
      <dgm:prSet custT="1"/>
      <dgm:spPr/>
      <dgm:t>
        <a:bodyPr/>
        <a:lstStyle/>
        <a:p>
          <a:pPr indent="10800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Творог, банан</a:t>
          </a:r>
          <a:endParaRPr lang="ru-RU" sz="1100" dirty="0">
            <a:latin typeface="Arial" pitchFamily="34" charset="0"/>
            <a:ea typeface="Calibri"/>
            <a:cs typeface="Arial" pitchFamily="34" charset="0"/>
          </a:endParaRPr>
        </a:p>
      </dgm:t>
    </dgm:pt>
    <dgm:pt modelId="{69C3FB26-5B27-430E-A61A-B19D6E5DE3B9}" type="parTrans" cxnId="{309194FC-6E4A-4C7E-9037-AD2B5FF1D3C1}">
      <dgm:prSet/>
      <dgm:spPr/>
      <dgm:t>
        <a:bodyPr/>
        <a:lstStyle/>
        <a:p>
          <a:endParaRPr lang="ru-RU"/>
        </a:p>
      </dgm:t>
    </dgm:pt>
    <dgm:pt modelId="{C57E8435-1D34-43E6-B43B-0F16F6F255EF}" type="sibTrans" cxnId="{309194FC-6E4A-4C7E-9037-AD2B5FF1D3C1}">
      <dgm:prSet/>
      <dgm:spPr/>
      <dgm:t>
        <a:bodyPr/>
        <a:lstStyle/>
        <a:p>
          <a:endParaRPr lang="ru-RU"/>
        </a:p>
      </dgm:t>
    </dgm:pt>
    <dgm:pt modelId="{93627761-2816-4EFF-8F38-E218700766BD}">
      <dgm:prSet custT="1"/>
      <dgm:spPr/>
      <dgm:t>
        <a:bodyPr/>
        <a:lstStyle/>
        <a:p>
          <a:pPr indent="10800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Протеиновый коктейль «Диеталика»</a:t>
          </a:r>
          <a:b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Дневная </a:t>
          </a:r>
          <a:b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формула</a:t>
          </a:r>
          <a:endParaRPr lang="ru-RU" sz="1100" dirty="0">
            <a:latin typeface="Arial" pitchFamily="34" charset="0"/>
            <a:ea typeface="Calibri"/>
            <a:cs typeface="Arial" pitchFamily="34" charset="0"/>
          </a:endParaRPr>
        </a:p>
      </dgm:t>
    </dgm:pt>
    <dgm:pt modelId="{C2767A8D-2337-4CC7-BBB7-C70F780D32B2}" type="parTrans" cxnId="{94D14588-7766-40D5-BE70-B02D5CA6203C}">
      <dgm:prSet/>
      <dgm:spPr/>
      <dgm:t>
        <a:bodyPr/>
        <a:lstStyle/>
        <a:p>
          <a:endParaRPr lang="ru-RU"/>
        </a:p>
      </dgm:t>
    </dgm:pt>
    <dgm:pt modelId="{9F1ED6DC-5390-4FE3-BCBD-28DC87D2A9A7}" type="sibTrans" cxnId="{94D14588-7766-40D5-BE70-B02D5CA6203C}">
      <dgm:prSet/>
      <dgm:spPr/>
      <dgm:t>
        <a:bodyPr/>
        <a:lstStyle/>
        <a:p>
          <a:endParaRPr lang="ru-RU"/>
        </a:p>
      </dgm:t>
    </dgm:pt>
    <dgm:pt modelId="{5B64F49C-E127-4FF1-9C42-5C1B9533CAF4}">
      <dgm:prSet custT="1"/>
      <dgm:spPr/>
      <dgm:t>
        <a:bodyPr/>
        <a:lstStyle/>
        <a:p>
          <a:pPr indent="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Протеиновый коктейль «Диеталика»</a:t>
          </a:r>
          <a:b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Дневная формула</a:t>
          </a:r>
          <a:endParaRPr lang="ru-RU" sz="1100" dirty="0">
            <a:latin typeface="Arial" pitchFamily="34" charset="0"/>
            <a:ea typeface="Calibri"/>
            <a:cs typeface="Arial" pitchFamily="34" charset="0"/>
          </a:endParaRPr>
        </a:p>
      </dgm:t>
    </dgm:pt>
    <dgm:pt modelId="{B0225660-29C3-4CC0-87E7-208F7F8CAE21}" type="parTrans" cxnId="{45C0FE02-83D0-4C11-9D57-E3A588C5404B}">
      <dgm:prSet/>
      <dgm:spPr/>
      <dgm:t>
        <a:bodyPr/>
        <a:lstStyle/>
        <a:p>
          <a:endParaRPr lang="ru-RU"/>
        </a:p>
      </dgm:t>
    </dgm:pt>
    <dgm:pt modelId="{87CE8B1A-34E2-4F01-B9CB-54675D16E01F}" type="sibTrans" cxnId="{45C0FE02-83D0-4C11-9D57-E3A588C5404B}">
      <dgm:prSet/>
      <dgm:spPr/>
      <dgm:t>
        <a:bodyPr/>
        <a:lstStyle/>
        <a:p>
          <a:endParaRPr lang="ru-RU"/>
        </a:p>
      </dgm:t>
    </dgm:pt>
    <dgm:pt modelId="{0E681E74-460A-41BE-81C4-58EE87795279}">
      <dgm:prSet custT="1"/>
      <dgm:spPr/>
      <dgm:t>
        <a:bodyPr/>
        <a:lstStyle/>
        <a:p>
          <a:pPr indent="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рыба (лосось), </a:t>
          </a:r>
        </a:p>
      </dgm:t>
    </dgm:pt>
    <dgm:pt modelId="{4B45B769-DBF1-4AAD-B73F-6A5E17066A85}" type="parTrans" cxnId="{55F1461B-8E5D-4E68-88EE-B38D073EC400}">
      <dgm:prSet/>
      <dgm:spPr/>
      <dgm:t>
        <a:bodyPr/>
        <a:lstStyle/>
        <a:p>
          <a:endParaRPr lang="ru-RU"/>
        </a:p>
      </dgm:t>
    </dgm:pt>
    <dgm:pt modelId="{C479587B-F50E-40FA-A938-2BF96CE1E831}" type="sibTrans" cxnId="{55F1461B-8E5D-4E68-88EE-B38D073EC400}">
      <dgm:prSet/>
      <dgm:spPr/>
      <dgm:t>
        <a:bodyPr/>
        <a:lstStyle/>
        <a:p>
          <a:endParaRPr lang="ru-RU"/>
        </a:p>
      </dgm:t>
    </dgm:pt>
    <dgm:pt modelId="{48822952-C21A-4E9A-B85E-0AD314183807}">
      <dgm:prSet custT="1"/>
      <dgm:spPr/>
      <dgm:t>
        <a:bodyPr/>
        <a:lstStyle/>
        <a:p>
          <a:pPr indent="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овощной салат,</a:t>
          </a:r>
        </a:p>
      </dgm:t>
    </dgm:pt>
    <dgm:pt modelId="{993E9F51-FD35-4762-80E7-111B11536992}" type="parTrans" cxnId="{6F1F7417-B3E7-4346-BB8E-88A7DFB9B439}">
      <dgm:prSet/>
      <dgm:spPr/>
      <dgm:t>
        <a:bodyPr/>
        <a:lstStyle/>
        <a:p>
          <a:endParaRPr lang="ru-RU"/>
        </a:p>
      </dgm:t>
    </dgm:pt>
    <dgm:pt modelId="{91671BC5-0FF8-4AF1-86D7-24045CA3BAE0}" type="sibTrans" cxnId="{6F1F7417-B3E7-4346-BB8E-88A7DFB9B439}">
      <dgm:prSet/>
      <dgm:spPr/>
      <dgm:t>
        <a:bodyPr/>
        <a:lstStyle/>
        <a:p>
          <a:endParaRPr lang="ru-RU"/>
        </a:p>
      </dgm:t>
    </dgm:pt>
    <dgm:pt modelId="{D49BA1FB-3625-4109-8A7F-DD7FAE4B99AE}">
      <dgm:prSet custT="1"/>
      <dgm:spPr/>
      <dgm:t>
        <a:bodyPr/>
        <a:lstStyle/>
        <a:p>
          <a:pPr indent="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чай «Диеталика»</a:t>
          </a:r>
          <a:b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или </a:t>
          </a:r>
        </a:p>
      </dgm:t>
    </dgm:pt>
    <dgm:pt modelId="{14D56D2A-E383-4697-9FF2-2498B6210D27}" type="parTrans" cxnId="{BE5CB799-F2C1-4D4A-BF2F-CF80EEA74DA1}">
      <dgm:prSet/>
      <dgm:spPr/>
      <dgm:t>
        <a:bodyPr/>
        <a:lstStyle/>
        <a:p>
          <a:endParaRPr lang="ru-RU"/>
        </a:p>
      </dgm:t>
    </dgm:pt>
    <dgm:pt modelId="{49F4D9C6-5DAD-49CD-B2A1-84350B7580C7}" type="sibTrans" cxnId="{BE5CB799-F2C1-4D4A-BF2F-CF80EEA74DA1}">
      <dgm:prSet/>
      <dgm:spPr/>
      <dgm:t>
        <a:bodyPr/>
        <a:lstStyle/>
        <a:p>
          <a:endParaRPr lang="ru-RU"/>
        </a:p>
      </dgm:t>
    </dgm:pt>
    <dgm:pt modelId="{205BDF48-84DD-45E4-9612-E1B41E321940}">
      <dgm:prSet custT="1"/>
      <dgm:spPr/>
      <dgm:t>
        <a:bodyPr/>
        <a:lstStyle/>
        <a:p>
          <a:pPr indent="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Протеиновый </a:t>
          </a:r>
          <a:b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Коктейль</a:t>
          </a:r>
          <a:b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«Диеталика»</a:t>
          </a:r>
          <a:b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вечерняя формула</a:t>
          </a:r>
        </a:p>
      </dgm:t>
    </dgm:pt>
    <dgm:pt modelId="{1599AC51-AEA5-4CEC-ADC3-28519DB20826}" type="parTrans" cxnId="{34EAD10E-9836-4EAA-A550-2A76D7CEC756}">
      <dgm:prSet/>
      <dgm:spPr/>
      <dgm:t>
        <a:bodyPr/>
        <a:lstStyle/>
        <a:p>
          <a:endParaRPr lang="ru-RU"/>
        </a:p>
      </dgm:t>
    </dgm:pt>
    <dgm:pt modelId="{89288F3F-A586-48BD-B1F9-C4F231E56447}" type="sibTrans" cxnId="{34EAD10E-9836-4EAA-A550-2A76D7CEC756}">
      <dgm:prSet/>
      <dgm:spPr/>
      <dgm:t>
        <a:bodyPr/>
        <a:lstStyle/>
        <a:p>
          <a:endParaRPr lang="ru-RU"/>
        </a:p>
      </dgm:t>
    </dgm:pt>
    <dgm:pt modelId="{7269F47A-CD82-402E-A977-F4658240B5C1}">
      <dgm:prSet custT="1"/>
      <dgm:spPr/>
      <dgm:t>
        <a:bodyPr/>
        <a:lstStyle/>
        <a:p>
          <a:pPr marL="0" indent="10800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хлеб из цельной пшеницы, </a:t>
          </a:r>
          <a:endParaRPr lang="ru-RU" sz="1100" dirty="0">
            <a:latin typeface="Arial" pitchFamily="34" charset="0"/>
            <a:cs typeface="Arial" pitchFamily="34" charset="0"/>
          </a:endParaRPr>
        </a:p>
      </dgm:t>
    </dgm:pt>
    <dgm:pt modelId="{5D77672A-E53C-483A-87CD-373C4E66432E}" type="parTrans" cxnId="{25B6CDD5-DFBE-431E-BB0C-E2D70ABE7566}">
      <dgm:prSet/>
      <dgm:spPr/>
      <dgm:t>
        <a:bodyPr/>
        <a:lstStyle/>
        <a:p>
          <a:endParaRPr lang="ru-RU"/>
        </a:p>
      </dgm:t>
    </dgm:pt>
    <dgm:pt modelId="{6EE7A207-B006-4EA4-A7B1-FE892361B8E5}" type="sibTrans" cxnId="{25B6CDD5-DFBE-431E-BB0C-E2D70ABE7566}">
      <dgm:prSet/>
      <dgm:spPr/>
      <dgm:t>
        <a:bodyPr/>
        <a:lstStyle/>
        <a:p>
          <a:endParaRPr lang="ru-RU"/>
        </a:p>
      </dgm:t>
    </dgm:pt>
    <dgm:pt modelId="{57C53F4E-C080-4925-B901-5C364CDBB295}">
      <dgm:prSet custT="1"/>
      <dgm:spPr/>
      <dgm:t>
        <a:bodyPr/>
        <a:lstStyle/>
        <a:p>
          <a:pPr marL="0" indent="10800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овощной салат,</a:t>
          </a:r>
          <a:endParaRPr lang="ru-RU" sz="1100" dirty="0">
            <a:latin typeface="Arial" pitchFamily="34" charset="0"/>
            <a:cs typeface="Arial" pitchFamily="34" charset="0"/>
          </a:endParaRPr>
        </a:p>
      </dgm:t>
    </dgm:pt>
    <dgm:pt modelId="{83EE9D84-1507-43E0-8403-F65F32B27B68}" type="parTrans" cxnId="{FFC0836C-830B-4FE1-95BB-4DC9BDD4E263}">
      <dgm:prSet/>
      <dgm:spPr/>
      <dgm:t>
        <a:bodyPr/>
        <a:lstStyle/>
        <a:p>
          <a:endParaRPr lang="ru-RU"/>
        </a:p>
      </dgm:t>
    </dgm:pt>
    <dgm:pt modelId="{E6E3EBDD-093C-43FF-853E-410CA5AB611B}" type="sibTrans" cxnId="{FFC0836C-830B-4FE1-95BB-4DC9BDD4E263}">
      <dgm:prSet/>
      <dgm:spPr/>
      <dgm:t>
        <a:bodyPr/>
        <a:lstStyle/>
        <a:p>
          <a:endParaRPr lang="ru-RU"/>
        </a:p>
      </dgm:t>
    </dgm:pt>
    <dgm:pt modelId="{39B56104-403F-4127-B098-222F9DF15C08}">
      <dgm:prSet custT="1"/>
      <dgm:spPr/>
      <dgm:t>
        <a:bodyPr/>
        <a:lstStyle/>
        <a:p>
          <a:pPr marL="0" indent="10800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 2 куска твердого сыра</a:t>
          </a:r>
          <a:endParaRPr lang="ru-RU" sz="1100" dirty="0">
            <a:latin typeface="Arial" pitchFamily="34" charset="0"/>
            <a:cs typeface="Arial" pitchFamily="34" charset="0"/>
          </a:endParaRPr>
        </a:p>
      </dgm:t>
    </dgm:pt>
    <dgm:pt modelId="{250B72CF-F132-4A71-84CA-CA76746B9B5D}" type="parTrans" cxnId="{D328E909-5C25-4BF3-9696-AA1E5BC2E9C1}">
      <dgm:prSet/>
      <dgm:spPr/>
      <dgm:t>
        <a:bodyPr/>
        <a:lstStyle/>
        <a:p>
          <a:endParaRPr lang="ru-RU"/>
        </a:p>
      </dgm:t>
    </dgm:pt>
    <dgm:pt modelId="{9B94B960-C695-49CB-B68C-4C74C217D0E5}" type="sibTrans" cxnId="{D328E909-5C25-4BF3-9696-AA1E5BC2E9C1}">
      <dgm:prSet/>
      <dgm:spPr/>
      <dgm:t>
        <a:bodyPr/>
        <a:lstStyle/>
        <a:p>
          <a:endParaRPr lang="ru-RU"/>
        </a:p>
      </dgm:t>
    </dgm:pt>
    <dgm:pt modelId="{B765C32E-3331-4D72-B6BF-FF063493A6F3}">
      <dgm:prSet custT="1"/>
      <dgm:spPr/>
      <dgm:t>
        <a:bodyPr/>
        <a:lstStyle/>
        <a:p>
          <a:pPr indent="10800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 Протеиновый коктейль «Диеталика»,</a:t>
          </a:r>
          <a:b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Дневная формула</a:t>
          </a:r>
          <a:endParaRPr lang="ru-RU" sz="1100" dirty="0">
            <a:latin typeface="Arial" pitchFamily="34" charset="0"/>
            <a:ea typeface="Calibri"/>
            <a:cs typeface="Arial" pitchFamily="34" charset="0"/>
          </a:endParaRPr>
        </a:p>
      </dgm:t>
    </dgm:pt>
    <dgm:pt modelId="{BB95F4B8-D911-46EB-BE72-F8CC334F2AB9}" type="parTrans" cxnId="{063EE872-768A-4C14-BAE3-8101040FA098}">
      <dgm:prSet/>
      <dgm:spPr/>
      <dgm:t>
        <a:bodyPr/>
        <a:lstStyle/>
        <a:p>
          <a:endParaRPr lang="ru-RU"/>
        </a:p>
      </dgm:t>
    </dgm:pt>
    <dgm:pt modelId="{29DF3694-133F-4304-B0EA-672C4E1F7A2D}" type="sibTrans" cxnId="{063EE872-768A-4C14-BAE3-8101040FA098}">
      <dgm:prSet/>
      <dgm:spPr/>
      <dgm:t>
        <a:bodyPr/>
        <a:lstStyle/>
        <a:p>
          <a:endParaRPr lang="ru-RU"/>
        </a:p>
      </dgm:t>
    </dgm:pt>
    <dgm:pt modelId="{D09FA04F-AD24-4C5D-A147-6F75CF446D11}">
      <dgm:prSet custT="1"/>
      <dgm:spPr/>
      <dgm:t>
        <a:bodyPr/>
        <a:lstStyle/>
        <a:p>
          <a:pPr marL="0" indent="10800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1,5 стакана молока  или</a:t>
          </a:r>
        </a:p>
      </dgm:t>
    </dgm:pt>
    <dgm:pt modelId="{E40CBA21-ECBE-4F39-A64F-142CB01C7770}" type="parTrans" cxnId="{5295A9CA-C6D2-49BB-B0EB-E70E8B5B6CB3}">
      <dgm:prSet/>
      <dgm:spPr/>
      <dgm:t>
        <a:bodyPr/>
        <a:lstStyle/>
        <a:p>
          <a:endParaRPr lang="ru-RU"/>
        </a:p>
      </dgm:t>
    </dgm:pt>
    <dgm:pt modelId="{3CC53F64-A51E-4660-BFEA-7036AA378A22}" type="sibTrans" cxnId="{5295A9CA-C6D2-49BB-B0EB-E70E8B5B6CB3}">
      <dgm:prSet/>
      <dgm:spPr/>
      <dgm:t>
        <a:bodyPr/>
        <a:lstStyle/>
        <a:p>
          <a:endParaRPr lang="ru-RU"/>
        </a:p>
      </dgm:t>
    </dgm:pt>
    <dgm:pt modelId="{4E4E08C4-A6AB-4C8F-9E48-6EAEDAF42E2E}">
      <dgm:prSet custT="1"/>
      <dgm:spPr/>
      <dgm:t>
        <a:bodyPr/>
        <a:lstStyle/>
        <a:p>
          <a:pPr marL="0" indent="10800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 фруктовый салат с изюмом,</a:t>
          </a:r>
        </a:p>
      </dgm:t>
    </dgm:pt>
    <dgm:pt modelId="{CC6F2B66-354B-441E-A919-F7C2AE6C2548}" type="parTrans" cxnId="{A138CBD9-FF34-4CDE-B0F6-E3AD5013BA24}">
      <dgm:prSet/>
      <dgm:spPr/>
      <dgm:t>
        <a:bodyPr/>
        <a:lstStyle/>
        <a:p>
          <a:endParaRPr lang="ru-RU"/>
        </a:p>
      </dgm:t>
    </dgm:pt>
    <dgm:pt modelId="{12DE3AF5-F14B-4DA0-8E6E-BEC833F8D43E}" type="sibTrans" cxnId="{A138CBD9-FF34-4CDE-B0F6-E3AD5013BA24}">
      <dgm:prSet/>
      <dgm:spPr/>
      <dgm:t>
        <a:bodyPr/>
        <a:lstStyle/>
        <a:p>
          <a:endParaRPr lang="ru-RU"/>
        </a:p>
      </dgm:t>
    </dgm:pt>
    <dgm:pt modelId="{865D0362-B008-4E73-8F43-2A186277250A}">
      <dgm:prSet custT="1"/>
      <dgm:spPr/>
      <dgm:t>
        <a:bodyPr/>
        <a:lstStyle/>
        <a:p>
          <a:pPr marL="0" indent="10800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 2 ломтика белого хлеба, </a:t>
          </a:r>
        </a:p>
      </dgm:t>
    </dgm:pt>
    <dgm:pt modelId="{D8DBF1AA-C4A6-4F82-95A7-3BF61B5490CA}" type="parTrans" cxnId="{0335D75B-1B0C-4581-8EB9-9AFB367C8F3E}">
      <dgm:prSet/>
      <dgm:spPr/>
      <dgm:t>
        <a:bodyPr/>
        <a:lstStyle/>
        <a:p>
          <a:endParaRPr lang="ru-RU"/>
        </a:p>
      </dgm:t>
    </dgm:pt>
    <dgm:pt modelId="{AA033837-D2BF-4930-9880-7DA77728071F}" type="sibTrans" cxnId="{0335D75B-1B0C-4581-8EB9-9AFB367C8F3E}">
      <dgm:prSet/>
      <dgm:spPr/>
      <dgm:t>
        <a:bodyPr/>
        <a:lstStyle/>
        <a:p>
          <a:endParaRPr lang="ru-RU"/>
        </a:p>
      </dgm:t>
    </dgm:pt>
    <dgm:pt modelId="{C962141B-37DF-44F4-83C7-C8064C8A3DD1}">
      <dgm:prSet custT="1"/>
      <dgm:spPr/>
      <dgm:t>
        <a:bodyPr/>
        <a:lstStyle/>
        <a:p>
          <a:pPr indent="0" algn="ctr">
            <a:lnSpc>
              <a:spcPts val="1400"/>
            </a:lnSpc>
            <a:spcBef>
              <a:spcPts val="200"/>
            </a:spcBef>
            <a:spcAft>
              <a:spcPts val="200"/>
            </a:spcAft>
          </a:pP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Протеиновый </a:t>
          </a:r>
          <a:b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  <a:t>батончик «Диеталика»</a:t>
          </a:r>
          <a:br>
            <a:rPr lang="ru-RU" sz="11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i="1" dirty="0" smtClean="0">
              <a:latin typeface="Arial" pitchFamily="34" charset="0"/>
              <a:ea typeface="Calibri"/>
              <a:cs typeface="Arial" pitchFamily="34" charset="0"/>
            </a:rPr>
            <a:t>или </a:t>
          </a:r>
          <a:endParaRPr lang="ru-RU" sz="1100" dirty="0">
            <a:latin typeface="Arial" pitchFamily="34" charset="0"/>
            <a:ea typeface="Calibri"/>
            <a:cs typeface="Arial" pitchFamily="34" charset="0"/>
          </a:endParaRPr>
        </a:p>
      </dgm:t>
    </dgm:pt>
    <dgm:pt modelId="{CAA07A85-4022-4326-9805-0019A1F35232}" type="sibTrans" cxnId="{84FD4B9E-0FF9-46E7-B39C-9FA0359BDDE1}">
      <dgm:prSet/>
      <dgm:spPr/>
      <dgm:t>
        <a:bodyPr/>
        <a:lstStyle/>
        <a:p>
          <a:endParaRPr lang="ru-RU"/>
        </a:p>
      </dgm:t>
    </dgm:pt>
    <dgm:pt modelId="{2CE0B9CD-FF23-47FF-BC4F-7A93E7175B4F}" type="parTrans" cxnId="{84FD4B9E-0FF9-46E7-B39C-9FA0359BDDE1}">
      <dgm:prSet/>
      <dgm:spPr/>
      <dgm:t>
        <a:bodyPr/>
        <a:lstStyle/>
        <a:p>
          <a:endParaRPr lang="ru-RU"/>
        </a:p>
      </dgm:t>
    </dgm:pt>
    <dgm:pt modelId="{1F1215BE-C61F-475D-B591-84ADB20118E8}" type="pres">
      <dgm:prSet presAssocID="{BAA04294-E1BF-4AFE-8BF7-FFB1A9F1E71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33F5FD-A5FF-42F3-AB3F-7C274F2042B4}" type="pres">
      <dgm:prSet presAssocID="{1CC3717A-33BA-4FD8-ADCE-5D1D83A9EC5F}" presName="composite" presStyleCnt="0"/>
      <dgm:spPr/>
    </dgm:pt>
    <dgm:pt modelId="{09A91CE1-3343-4440-8F79-A8889BD02D65}" type="pres">
      <dgm:prSet presAssocID="{1CC3717A-33BA-4FD8-ADCE-5D1D83A9EC5F}" presName="parTx" presStyleLbl="alignNode1" presStyleIdx="0" presStyleCnt="6" custScaleX="1055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1DDFAA-EA40-4529-B750-C07E8A137139}" type="pres">
      <dgm:prSet presAssocID="{1CC3717A-33BA-4FD8-ADCE-5D1D83A9EC5F}" presName="desTx" presStyleLbl="alignAccFollowNode1" presStyleIdx="0" presStyleCnt="6" custScaleX="1055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9F5514-14F4-404F-91D4-5792C94FAE8F}" type="pres">
      <dgm:prSet presAssocID="{FE970883-48E5-4CA5-9050-C7D96851C8E3}" presName="space" presStyleCnt="0"/>
      <dgm:spPr/>
    </dgm:pt>
    <dgm:pt modelId="{8819BBB8-82C5-4F35-895B-7E7E13C9624A}" type="pres">
      <dgm:prSet presAssocID="{6B5E793F-3175-4AAB-B934-4E48C269A158}" presName="composite" presStyleCnt="0"/>
      <dgm:spPr/>
    </dgm:pt>
    <dgm:pt modelId="{DFD3348B-033D-472B-91A3-270EB79C9541}" type="pres">
      <dgm:prSet presAssocID="{6B5E793F-3175-4AAB-B934-4E48C269A158}" presName="parTx" presStyleLbl="alignNode1" presStyleIdx="1" presStyleCnt="6" custScaleX="1068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724D55-3DD9-4A10-A93B-5C9BDE63863A}" type="pres">
      <dgm:prSet presAssocID="{6B5E793F-3175-4AAB-B934-4E48C269A158}" presName="desTx" presStyleLbl="alignAccFollowNode1" presStyleIdx="1" presStyleCnt="6" custScaleX="106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1E2192-CD5B-4E8B-8AEB-9BF16CB0473C}" type="pres">
      <dgm:prSet presAssocID="{1D11ABC8-422A-4F95-9F15-536F46B764F9}" presName="space" presStyleCnt="0"/>
      <dgm:spPr/>
    </dgm:pt>
    <dgm:pt modelId="{5016D364-4E73-4418-B193-449A05C6CD1B}" type="pres">
      <dgm:prSet presAssocID="{14B7850C-3E08-4D30-B277-09F319B7CC63}" presName="composite" presStyleCnt="0"/>
      <dgm:spPr/>
    </dgm:pt>
    <dgm:pt modelId="{AA280B77-D15B-4F05-BD4D-D296270D5053}" type="pres">
      <dgm:prSet presAssocID="{14B7850C-3E08-4D30-B277-09F319B7CC63}" presName="parTx" presStyleLbl="alignNode1" presStyleIdx="2" presStyleCnt="6" custScaleX="1083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D0D7B-1931-4F50-B22A-1A5BDF061828}" type="pres">
      <dgm:prSet presAssocID="{14B7850C-3E08-4D30-B277-09F319B7CC63}" presName="desTx" presStyleLbl="alignAccFollowNode1" presStyleIdx="2" presStyleCnt="6" custScaleX="108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EC2097-DD0E-44C7-B2CD-0EA1876996F3}" type="pres">
      <dgm:prSet presAssocID="{7E5430B7-5C54-4623-B840-3EEF8F0046EC}" presName="space" presStyleCnt="0"/>
      <dgm:spPr/>
    </dgm:pt>
    <dgm:pt modelId="{3BBA2D1B-1622-4503-B64F-E3FBAEC0811D}" type="pres">
      <dgm:prSet presAssocID="{A648966B-CCAD-4C9F-B1B1-224CF6229AD6}" presName="composite" presStyleCnt="0"/>
      <dgm:spPr/>
    </dgm:pt>
    <dgm:pt modelId="{9DA0EA31-9E5A-456A-A59F-1AE63AF722B6}" type="pres">
      <dgm:prSet presAssocID="{A648966B-CCAD-4C9F-B1B1-224CF6229AD6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C8E45-8EC2-4AF9-AC7C-6348F0CA3F1E}" type="pres">
      <dgm:prSet presAssocID="{A648966B-CCAD-4C9F-B1B1-224CF6229AD6}" presName="desTx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3AA590-3FB7-46BF-8EB2-9615E36BDC1F}" type="pres">
      <dgm:prSet presAssocID="{FF9447F7-88C0-4950-BC95-789CD82CA039}" presName="space" presStyleCnt="0"/>
      <dgm:spPr/>
    </dgm:pt>
    <dgm:pt modelId="{F5B2D341-125A-4A4B-9584-D78755E7AD52}" type="pres">
      <dgm:prSet presAssocID="{F53CBB99-1DB4-48CF-A18B-396C71A20EE5}" presName="composite" presStyleCnt="0"/>
      <dgm:spPr/>
    </dgm:pt>
    <dgm:pt modelId="{F78B1BB0-FB02-461E-B1F4-79780FF3EEB1}" type="pres">
      <dgm:prSet presAssocID="{F53CBB99-1DB4-48CF-A18B-396C71A20EE5}" presName="parTx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2C7922-3E46-4F4B-86E7-760C03F4C3A9}" type="pres">
      <dgm:prSet presAssocID="{F53CBB99-1DB4-48CF-A18B-396C71A20EE5}" presName="desTx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3ED93-9F90-4EB5-A5C4-44BD0E36F6A5}" type="pres">
      <dgm:prSet presAssocID="{BD90A593-FD9A-4CB8-A720-711799674806}" presName="space" presStyleCnt="0"/>
      <dgm:spPr/>
    </dgm:pt>
    <dgm:pt modelId="{5D17F45C-0D35-4A02-B726-27964801EA4C}" type="pres">
      <dgm:prSet presAssocID="{71DDDAF4-8316-4451-8106-4BA01BA6EC40}" presName="composite" presStyleCnt="0"/>
      <dgm:spPr/>
    </dgm:pt>
    <dgm:pt modelId="{FA1A38B4-442B-450A-8E08-21D192DC5126}" type="pres">
      <dgm:prSet presAssocID="{71DDDAF4-8316-4451-8106-4BA01BA6EC40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62F114-948C-4BFB-BA56-F1F6B203F8C8}" type="pres">
      <dgm:prSet presAssocID="{71DDDAF4-8316-4451-8106-4BA01BA6EC40}" presName="desTx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FFEB80-DD74-484C-974A-FE2FB866A88C}" srcId="{A648966B-CCAD-4C9F-B1B1-224CF6229AD6}" destId="{836FE4BA-3E57-4640-8569-90C42FE2316B}" srcOrd="0" destOrd="0" parTransId="{8A94386E-FD16-406E-A964-EE0CFA3C22D6}" sibTransId="{ABE54A50-9FAB-4D8A-8917-C9C55A1F76F3}"/>
    <dgm:cxn modelId="{19626BE4-A689-422C-82A6-0A1B8023839A}" type="presOf" srcId="{65DB3BB6-0B8A-4CEA-8DF5-171477966998}" destId="{7BDD0D7B-1931-4F50-B22A-1A5BDF061828}" srcOrd="0" destOrd="0" presId="urn:microsoft.com/office/officeart/2005/8/layout/hList1"/>
    <dgm:cxn modelId="{689DFA48-5FF3-47D8-A249-A54E6FC667A5}" type="presOf" srcId="{48822952-C21A-4E9A-B85E-0AD314183807}" destId="{162C7922-3E46-4F4B-86E7-760C03F4C3A9}" srcOrd="0" destOrd="2" presId="urn:microsoft.com/office/officeart/2005/8/layout/hList1"/>
    <dgm:cxn modelId="{FFC0836C-830B-4FE1-95BB-4DC9BDD4E263}" srcId="{14B7850C-3E08-4D30-B277-09F319B7CC63}" destId="{57C53F4E-C080-4925-B901-5C364CDBB295}" srcOrd="2" destOrd="0" parTransId="{83EE9D84-1507-43E0-8403-F65F32B27B68}" sibTransId="{E6E3EBDD-093C-43FF-853E-410CA5AB611B}"/>
    <dgm:cxn modelId="{F0053952-579C-470F-9A9D-B0F0B81450F4}" type="presOf" srcId="{0E681E74-460A-41BE-81C4-58EE87795279}" destId="{162C7922-3E46-4F4B-86E7-760C03F4C3A9}" srcOrd="0" destOrd="1" presId="urn:microsoft.com/office/officeart/2005/8/layout/hList1"/>
    <dgm:cxn modelId="{378A956D-E81A-49E0-964E-28A622E07142}" type="presOf" srcId="{205BDF48-84DD-45E4-9612-E1B41E321940}" destId="{162C7922-3E46-4F4B-86E7-760C03F4C3A9}" srcOrd="0" destOrd="4" presId="urn:microsoft.com/office/officeart/2005/8/layout/hList1"/>
    <dgm:cxn modelId="{F2319512-32E3-4CE4-8FAB-E679D88A7657}" type="presOf" srcId="{6B5E793F-3175-4AAB-B934-4E48C269A158}" destId="{DFD3348B-033D-472B-91A3-270EB79C9541}" srcOrd="0" destOrd="0" presId="urn:microsoft.com/office/officeart/2005/8/layout/hList1"/>
    <dgm:cxn modelId="{EA254F76-34B9-4981-81FE-77D2229E6CBD}" srcId="{F53CBB99-1DB4-48CF-A18B-396C71A20EE5}" destId="{85544819-E221-490F-B90E-85F0793E4F3A}" srcOrd="0" destOrd="0" parTransId="{4504FD4C-B355-41C9-BD20-4D211ECACD65}" sibTransId="{55F892F3-9043-4C6D-AB0B-F29258B34CCA}"/>
    <dgm:cxn modelId="{396F3512-AA47-4B10-B9AF-B0E6801EC91F}" type="presOf" srcId="{0ADC8035-F53E-4400-B257-DC162DD8ADB7}" destId="{6C724D55-3DD9-4A10-A93B-5C9BDE63863A}" srcOrd="0" destOrd="0" presId="urn:microsoft.com/office/officeart/2005/8/layout/hList1"/>
    <dgm:cxn modelId="{D56E737A-D636-4B79-BEB9-37F3CFC1BF90}" type="presOf" srcId="{A648966B-CCAD-4C9F-B1B1-224CF6229AD6}" destId="{9DA0EA31-9E5A-456A-A59F-1AE63AF722B6}" srcOrd="0" destOrd="0" presId="urn:microsoft.com/office/officeart/2005/8/layout/hList1"/>
    <dgm:cxn modelId="{25B6CDD5-DFBE-431E-BB0C-E2D70ABE7566}" srcId="{14B7850C-3E08-4D30-B277-09F319B7CC63}" destId="{7269F47A-CD82-402E-A977-F4658240B5C1}" srcOrd="1" destOrd="0" parTransId="{5D77672A-E53C-483A-87CD-373C4E66432E}" sibTransId="{6EE7A207-B006-4EA4-A7B1-FE892361B8E5}"/>
    <dgm:cxn modelId="{94D14588-7766-40D5-BE70-B02D5CA6203C}" srcId="{6B5E793F-3175-4AAB-B934-4E48C269A158}" destId="{93627761-2816-4EFF-8F38-E218700766BD}" srcOrd="1" destOrd="0" parTransId="{C2767A8D-2337-4CC7-BBB7-C70F780D32B2}" sibTransId="{9F1ED6DC-5390-4FE3-BCBD-28DC87D2A9A7}"/>
    <dgm:cxn modelId="{B2199FFE-35A7-44BD-A45E-5BA361DC4376}" type="presOf" srcId="{5B64F49C-E127-4FF1-9C42-5C1B9533CAF4}" destId="{185C8E45-8EC2-4AF9-AC7C-6348F0CA3F1E}" srcOrd="0" destOrd="2" presId="urn:microsoft.com/office/officeart/2005/8/layout/hList1"/>
    <dgm:cxn modelId="{2C336C9A-2605-4E30-9FCB-7BA36F8B2C93}" type="presOf" srcId="{865D0362-B008-4E73-8F43-2A186277250A}" destId="{1F1DDFAA-EA40-4529-B750-C07E8A137139}" srcOrd="0" destOrd="2" presId="urn:microsoft.com/office/officeart/2005/8/layout/hList1"/>
    <dgm:cxn modelId="{6F1F7417-B3E7-4346-BB8E-88A7DFB9B439}" srcId="{F53CBB99-1DB4-48CF-A18B-396C71A20EE5}" destId="{48822952-C21A-4E9A-B85E-0AD314183807}" srcOrd="2" destOrd="0" parTransId="{993E9F51-FD35-4762-80E7-111B11536992}" sibTransId="{91671BC5-0FF8-4AF1-86D7-24045CA3BAE0}"/>
    <dgm:cxn modelId="{6391A1BE-0474-4ECF-88B2-93D9025C1B93}" type="presOf" srcId="{57C53F4E-C080-4925-B901-5C364CDBB295}" destId="{7BDD0D7B-1931-4F50-B22A-1A5BDF061828}" srcOrd="0" destOrd="2" presId="urn:microsoft.com/office/officeart/2005/8/layout/hList1"/>
    <dgm:cxn modelId="{145DD88F-1BCB-4AD3-8DE5-AF3A2233B690}" type="presOf" srcId="{836FE4BA-3E57-4640-8569-90C42FE2316B}" destId="{185C8E45-8EC2-4AF9-AC7C-6348F0CA3F1E}" srcOrd="0" destOrd="0" presId="urn:microsoft.com/office/officeart/2005/8/layout/hList1"/>
    <dgm:cxn modelId="{645F8A80-DD9E-4BE6-9330-7C17E67DAF45}" type="presOf" srcId="{85544819-E221-490F-B90E-85F0793E4F3A}" destId="{162C7922-3E46-4F4B-86E7-760C03F4C3A9}" srcOrd="0" destOrd="0" presId="urn:microsoft.com/office/officeart/2005/8/layout/hList1"/>
    <dgm:cxn modelId="{1E328F37-30C7-4200-8B6B-0057635DEE86}" srcId="{BAA04294-E1BF-4AFE-8BF7-FFB1A9F1E71D}" destId="{14B7850C-3E08-4D30-B277-09F319B7CC63}" srcOrd="2" destOrd="0" parTransId="{2F4272CA-6D9E-4A80-A55F-FEBB47B1E9FC}" sibTransId="{7E5430B7-5C54-4623-B840-3EEF8F0046EC}"/>
    <dgm:cxn modelId="{66E94817-7789-4B9F-B5ED-93E2D570D51C}" srcId="{BAA04294-E1BF-4AFE-8BF7-FFB1A9F1E71D}" destId="{71DDDAF4-8316-4451-8106-4BA01BA6EC40}" srcOrd="5" destOrd="0" parTransId="{D7AA10C6-CA5C-4AE8-BA5A-426513D9C47F}" sibTransId="{9DB7F710-3F8E-4BB0-B361-FD4F3070308B}"/>
    <dgm:cxn modelId="{45C0FE02-83D0-4C11-9D57-E3A588C5404B}" srcId="{A648966B-CCAD-4C9F-B1B1-224CF6229AD6}" destId="{5B64F49C-E127-4FF1-9C42-5C1B9533CAF4}" srcOrd="2" destOrd="0" parTransId="{B0225660-29C3-4CC0-87E7-208F7F8CAE21}" sibTransId="{87CE8B1A-34E2-4F01-B9CB-54675D16E01F}"/>
    <dgm:cxn modelId="{A9A3366F-B0C3-4A55-9971-9F9077B428CE}" srcId="{BAA04294-E1BF-4AFE-8BF7-FFB1A9F1E71D}" destId="{6B5E793F-3175-4AAB-B934-4E48C269A158}" srcOrd="1" destOrd="0" parTransId="{B2251941-D17A-403E-B1B4-188FF16F4BAF}" sibTransId="{1D11ABC8-422A-4F95-9F15-536F46B764F9}"/>
    <dgm:cxn modelId="{9E4BCE09-4F93-4A8D-BFEA-2CB6481C55E6}" srcId="{BAA04294-E1BF-4AFE-8BF7-FFB1A9F1E71D}" destId="{A648966B-CCAD-4C9F-B1B1-224CF6229AD6}" srcOrd="3" destOrd="0" parTransId="{3545EF53-E906-43D4-BB7E-3B122BCB047F}" sibTransId="{FF9447F7-88C0-4950-BC95-789CD82CA039}"/>
    <dgm:cxn modelId="{55F1461B-8E5D-4E68-88EE-B38D073EC400}" srcId="{F53CBB99-1DB4-48CF-A18B-396C71A20EE5}" destId="{0E681E74-460A-41BE-81C4-58EE87795279}" srcOrd="1" destOrd="0" parTransId="{4B45B769-DBF1-4AAD-B73F-6A5E17066A85}" sibTransId="{C479587B-F50E-40FA-A938-2BF96CE1E831}"/>
    <dgm:cxn modelId="{D9443A5F-9271-463E-8C78-B01C81535777}" type="presOf" srcId="{D49BA1FB-3625-4109-8A7F-DD7FAE4B99AE}" destId="{162C7922-3E46-4F4B-86E7-760C03F4C3A9}" srcOrd="0" destOrd="3" presId="urn:microsoft.com/office/officeart/2005/8/layout/hList1"/>
    <dgm:cxn modelId="{BDC7EA18-222A-4512-B6C4-6EDF8FC3BA2C}" srcId="{BAA04294-E1BF-4AFE-8BF7-FFB1A9F1E71D}" destId="{1CC3717A-33BA-4FD8-ADCE-5D1D83A9EC5F}" srcOrd="0" destOrd="0" parTransId="{B94955FE-930A-41F6-A2D2-90E94D7E0037}" sibTransId="{FE970883-48E5-4CA5-9050-C7D96851C8E3}"/>
    <dgm:cxn modelId="{13B27AA5-8CAE-4603-A926-A5DC758655C5}" type="presOf" srcId="{93627761-2816-4EFF-8F38-E218700766BD}" destId="{6C724D55-3DD9-4A10-A93B-5C9BDE63863A}" srcOrd="0" destOrd="1" presId="urn:microsoft.com/office/officeart/2005/8/layout/hList1"/>
    <dgm:cxn modelId="{DD349E02-CAE9-42E4-9193-75B4EF84F8C0}" type="presOf" srcId="{BAA04294-E1BF-4AFE-8BF7-FFB1A9F1E71D}" destId="{1F1215BE-C61F-475D-B591-84ADB20118E8}" srcOrd="0" destOrd="0" presId="urn:microsoft.com/office/officeart/2005/8/layout/hList1"/>
    <dgm:cxn modelId="{EA9708EE-6A9A-4736-96EE-B865D9DBC19F}" type="presOf" srcId="{14B7850C-3E08-4D30-B277-09F319B7CC63}" destId="{AA280B77-D15B-4F05-BD4D-D296270D5053}" srcOrd="0" destOrd="0" presId="urn:microsoft.com/office/officeart/2005/8/layout/hList1"/>
    <dgm:cxn modelId="{063EE872-768A-4C14-BAE3-8101040FA098}" srcId="{1CC3717A-33BA-4FD8-ADCE-5D1D83A9EC5F}" destId="{B765C32E-3331-4D72-B6BF-FF063493A6F3}" srcOrd="5" destOrd="0" parTransId="{BB95F4B8-D911-46EB-BE72-F8CC334F2AB9}" sibTransId="{29DF3694-133F-4304-B0EA-672C4E1F7A2D}"/>
    <dgm:cxn modelId="{CDADB98E-F9A1-49FC-ADD8-0022653D66AD}" srcId="{1CC3717A-33BA-4FD8-ADCE-5D1D83A9EC5F}" destId="{C17958B2-2ED7-476E-86B1-02D10A758BCC}" srcOrd="0" destOrd="0" parTransId="{3B26A1B4-07FF-4DEA-8A94-6501105F0513}" sibTransId="{D4760427-B716-4F03-9D11-02B1CEB8E1EC}"/>
    <dgm:cxn modelId="{34EAD10E-9836-4EAA-A550-2A76D7CEC756}" srcId="{F53CBB99-1DB4-48CF-A18B-396C71A20EE5}" destId="{205BDF48-84DD-45E4-9612-E1B41E321940}" srcOrd="4" destOrd="0" parTransId="{1599AC51-AEA5-4CEC-ADC3-28519DB20826}" sibTransId="{89288F3F-A586-48BD-B1F9-C4F231E56447}"/>
    <dgm:cxn modelId="{0335D75B-1B0C-4581-8EB9-9AFB367C8F3E}" srcId="{1CC3717A-33BA-4FD8-ADCE-5D1D83A9EC5F}" destId="{865D0362-B008-4E73-8F43-2A186277250A}" srcOrd="2" destOrd="0" parTransId="{D8DBF1AA-C4A6-4F82-95A7-3BF61B5490CA}" sibTransId="{AA033837-D2BF-4930-9880-7DA77728071F}"/>
    <dgm:cxn modelId="{525EF21A-FF3D-4009-BCCE-09AAF7461BA3}" type="presOf" srcId="{C17958B2-2ED7-476E-86B1-02D10A758BCC}" destId="{1F1DDFAA-EA40-4529-B750-C07E8A137139}" srcOrd="0" destOrd="0" presId="urn:microsoft.com/office/officeart/2005/8/layout/hList1"/>
    <dgm:cxn modelId="{3E32BD7E-C40E-4D56-B6CD-84A0660D8927}" type="presOf" srcId="{39B56104-403F-4127-B098-222F9DF15C08}" destId="{7BDD0D7B-1931-4F50-B22A-1A5BDF061828}" srcOrd="0" destOrd="3" presId="urn:microsoft.com/office/officeart/2005/8/layout/hList1"/>
    <dgm:cxn modelId="{5295A9CA-C6D2-49BB-B0EB-E70E8B5B6CB3}" srcId="{1CC3717A-33BA-4FD8-ADCE-5D1D83A9EC5F}" destId="{D09FA04F-AD24-4C5D-A147-6F75CF446D11}" srcOrd="3" destOrd="0" parTransId="{E40CBA21-ECBE-4F39-A64F-142CB01C7770}" sibTransId="{3CC53F64-A51E-4660-BFEA-7036AA378A22}"/>
    <dgm:cxn modelId="{D328E909-5C25-4BF3-9696-AA1E5BC2E9C1}" srcId="{14B7850C-3E08-4D30-B277-09F319B7CC63}" destId="{39B56104-403F-4127-B098-222F9DF15C08}" srcOrd="3" destOrd="0" parTransId="{250B72CF-F132-4A71-84CA-CA76746B9B5D}" sibTransId="{9B94B960-C695-49CB-B68C-4C74C217D0E5}"/>
    <dgm:cxn modelId="{5FFC7271-B843-45BB-81B7-9283DA882BE4}" type="presOf" srcId="{1CC3717A-33BA-4FD8-ADCE-5D1D83A9EC5F}" destId="{09A91CE1-3343-4440-8F79-A8889BD02D65}" srcOrd="0" destOrd="0" presId="urn:microsoft.com/office/officeart/2005/8/layout/hList1"/>
    <dgm:cxn modelId="{C88DAD09-93A1-4B78-9B36-39452BE6BD38}" type="presOf" srcId="{A1990E81-FE2C-43E5-BB74-8B55E19AB82F}" destId="{1F1DDFAA-EA40-4529-B750-C07E8A137139}" srcOrd="0" destOrd="4" presId="urn:microsoft.com/office/officeart/2005/8/layout/hList1"/>
    <dgm:cxn modelId="{59077602-8DB0-4325-A224-039B2E37541A}" srcId="{14B7850C-3E08-4D30-B277-09F319B7CC63}" destId="{65DB3BB6-0B8A-4CEA-8DF5-171477966998}" srcOrd="0" destOrd="0" parTransId="{9C5C9CA7-7B27-4156-AC97-4CEF2F9F802B}" sibTransId="{D1D12C99-95B5-4C45-84A1-9A5BA51DFF91}"/>
    <dgm:cxn modelId="{BB0F1B89-17B8-4C5A-845A-9BA8D1B70BD8}" type="presOf" srcId="{71DDDAF4-8316-4451-8106-4BA01BA6EC40}" destId="{FA1A38B4-442B-450A-8E08-21D192DC5126}" srcOrd="0" destOrd="0" presId="urn:microsoft.com/office/officeart/2005/8/layout/hList1"/>
    <dgm:cxn modelId="{FD8AF460-1308-4FE6-9A50-43BBBE6724E9}" type="presOf" srcId="{D09FA04F-AD24-4C5D-A147-6F75CF446D11}" destId="{1F1DDFAA-EA40-4529-B750-C07E8A137139}" srcOrd="0" destOrd="3" presId="urn:microsoft.com/office/officeart/2005/8/layout/hList1"/>
    <dgm:cxn modelId="{BE5CB799-F2C1-4D4A-BF2F-CF80EEA74DA1}" srcId="{F53CBB99-1DB4-48CF-A18B-396C71A20EE5}" destId="{D49BA1FB-3625-4109-8A7F-DD7FAE4B99AE}" srcOrd="3" destOrd="0" parTransId="{14D56D2A-E383-4697-9FF2-2498B6210D27}" sibTransId="{49F4D9C6-5DAD-49CD-B2A1-84350B7580C7}"/>
    <dgm:cxn modelId="{DB80F21E-45F9-4E52-ABC4-98833E3AB5DF}" type="presOf" srcId="{F53CBB99-1DB4-48CF-A18B-396C71A20EE5}" destId="{F78B1BB0-FB02-461E-B1F4-79780FF3EEB1}" srcOrd="0" destOrd="0" presId="urn:microsoft.com/office/officeart/2005/8/layout/hList1"/>
    <dgm:cxn modelId="{84FD4B9E-0FF9-46E7-B39C-9FA0359BDDE1}" srcId="{A648966B-CCAD-4C9F-B1B1-224CF6229AD6}" destId="{C962141B-37DF-44F4-83C7-C8064C8A3DD1}" srcOrd="1" destOrd="0" parTransId="{2CE0B9CD-FF23-47FF-BC4F-7A93E7175B4F}" sibTransId="{CAA07A85-4022-4326-9805-0019A1F35232}"/>
    <dgm:cxn modelId="{C2F0912E-BCAF-4FA1-9AE3-D16AB6D8C93C}" type="presOf" srcId="{B765C32E-3331-4D72-B6BF-FF063493A6F3}" destId="{1F1DDFAA-EA40-4529-B750-C07E8A137139}" srcOrd="0" destOrd="5" presId="urn:microsoft.com/office/officeart/2005/8/layout/hList1"/>
    <dgm:cxn modelId="{DD8E9425-2635-4BB6-82D4-BE39D409C4D7}" type="presOf" srcId="{4E4E08C4-A6AB-4C8F-9E48-6EAEDAF42E2E}" destId="{1F1DDFAA-EA40-4529-B750-C07E8A137139}" srcOrd="0" destOrd="1" presId="urn:microsoft.com/office/officeart/2005/8/layout/hList1"/>
    <dgm:cxn modelId="{3B6A2E92-6DAA-4A37-8DCE-8343EB52F939}" type="presOf" srcId="{2757897D-D217-4469-9D0E-66690D2C05D6}" destId="{2D62F114-948C-4BFB-BA56-F1F6B203F8C8}" srcOrd="0" destOrd="0" presId="urn:microsoft.com/office/officeart/2005/8/layout/hList1"/>
    <dgm:cxn modelId="{43F77720-CA23-4E00-8648-76058EEE400E}" type="presOf" srcId="{C962141B-37DF-44F4-83C7-C8064C8A3DD1}" destId="{185C8E45-8EC2-4AF9-AC7C-6348F0CA3F1E}" srcOrd="0" destOrd="1" presId="urn:microsoft.com/office/officeart/2005/8/layout/hList1"/>
    <dgm:cxn modelId="{2311147C-9468-4218-B7C1-C7CE02B2B776}" srcId="{6B5E793F-3175-4AAB-B934-4E48C269A158}" destId="{0ADC8035-F53E-4400-B257-DC162DD8ADB7}" srcOrd="0" destOrd="0" parTransId="{A63BA75B-1429-4F57-9313-F8AAE9301322}" sibTransId="{DC429FDE-D3E0-464B-A1FB-850851A949C7}"/>
    <dgm:cxn modelId="{309194FC-6E4A-4C7E-9037-AD2B5FF1D3C1}" srcId="{1CC3717A-33BA-4FD8-ADCE-5D1D83A9EC5F}" destId="{A1990E81-FE2C-43E5-BB74-8B55E19AB82F}" srcOrd="4" destOrd="0" parTransId="{69C3FB26-5B27-430E-A61A-B19D6E5DE3B9}" sibTransId="{C57E8435-1D34-43E6-B43B-0F16F6F255EF}"/>
    <dgm:cxn modelId="{2603C03E-8317-4822-9AD7-BE0602221EF9}" srcId="{BAA04294-E1BF-4AFE-8BF7-FFB1A9F1E71D}" destId="{F53CBB99-1DB4-48CF-A18B-396C71A20EE5}" srcOrd="4" destOrd="0" parTransId="{714231BE-7C78-40D5-8E38-9AA6BE244E40}" sibTransId="{BD90A593-FD9A-4CB8-A720-711799674806}"/>
    <dgm:cxn modelId="{A138CBD9-FF34-4CDE-B0F6-E3AD5013BA24}" srcId="{1CC3717A-33BA-4FD8-ADCE-5D1D83A9EC5F}" destId="{4E4E08C4-A6AB-4C8F-9E48-6EAEDAF42E2E}" srcOrd="1" destOrd="0" parTransId="{CC6F2B66-354B-441E-A919-F7C2AE6C2548}" sibTransId="{12DE3AF5-F14B-4DA0-8E6E-BEC833F8D43E}"/>
    <dgm:cxn modelId="{99F2A704-1E64-4442-BAD4-9FD891CAB150}" srcId="{71DDDAF4-8316-4451-8106-4BA01BA6EC40}" destId="{2757897D-D217-4469-9D0E-66690D2C05D6}" srcOrd="0" destOrd="0" parTransId="{67844F3F-F9C3-4D23-BB57-FC78FC800575}" sibTransId="{B5C50412-735D-4BC0-B7BD-5F0586875E0D}"/>
    <dgm:cxn modelId="{FC3B0ED3-24A1-4C22-B3DD-9F77231ED866}" type="presOf" srcId="{7269F47A-CD82-402E-A977-F4658240B5C1}" destId="{7BDD0D7B-1931-4F50-B22A-1A5BDF061828}" srcOrd="0" destOrd="1" presId="urn:microsoft.com/office/officeart/2005/8/layout/hList1"/>
    <dgm:cxn modelId="{7424DDE1-FC66-49C6-80A5-C6775B3581E2}" type="presParOf" srcId="{1F1215BE-C61F-475D-B591-84ADB20118E8}" destId="{1933F5FD-A5FF-42F3-AB3F-7C274F2042B4}" srcOrd="0" destOrd="0" presId="urn:microsoft.com/office/officeart/2005/8/layout/hList1"/>
    <dgm:cxn modelId="{E1D3F483-B740-40C3-997B-A885855C1519}" type="presParOf" srcId="{1933F5FD-A5FF-42F3-AB3F-7C274F2042B4}" destId="{09A91CE1-3343-4440-8F79-A8889BD02D65}" srcOrd="0" destOrd="0" presId="urn:microsoft.com/office/officeart/2005/8/layout/hList1"/>
    <dgm:cxn modelId="{75745A92-0CDF-46AB-AE53-836A46007E21}" type="presParOf" srcId="{1933F5FD-A5FF-42F3-AB3F-7C274F2042B4}" destId="{1F1DDFAA-EA40-4529-B750-C07E8A137139}" srcOrd="1" destOrd="0" presId="urn:microsoft.com/office/officeart/2005/8/layout/hList1"/>
    <dgm:cxn modelId="{B32D521B-535A-4773-8447-C60BE5E483D2}" type="presParOf" srcId="{1F1215BE-C61F-475D-B591-84ADB20118E8}" destId="{AC9F5514-14F4-404F-91D4-5792C94FAE8F}" srcOrd="1" destOrd="0" presId="urn:microsoft.com/office/officeart/2005/8/layout/hList1"/>
    <dgm:cxn modelId="{4104299E-2CDE-467F-980E-D4E9A5A5F134}" type="presParOf" srcId="{1F1215BE-C61F-475D-B591-84ADB20118E8}" destId="{8819BBB8-82C5-4F35-895B-7E7E13C9624A}" srcOrd="2" destOrd="0" presId="urn:microsoft.com/office/officeart/2005/8/layout/hList1"/>
    <dgm:cxn modelId="{56B27056-D6FB-45D7-A1DE-45E40ADCC804}" type="presParOf" srcId="{8819BBB8-82C5-4F35-895B-7E7E13C9624A}" destId="{DFD3348B-033D-472B-91A3-270EB79C9541}" srcOrd="0" destOrd="0" presId="urn:microsoft.com/office/officeart/2005/8/layout/hList1"/>
    <dgm:cxn modelId="{C7AB8F8E-A30C-4FB4-B3D6-8CCC28BB3B2E}" type="presParOf" srcId="{8819BBB8-82C5-4F35-895B-7E7E13C9624A}" destId="{6C724D55-3DD9-4A10-A93B-5C9BDE63863A}" srcOrd="1" destOrd="0" presId="urn:microsoft.com/office/officeart/2005/8/layout/hList1"/>
    <dgm:cxn modelId="{CB15A166-4FD1-44BF-8D14-EE8CA2FC35A6}" type="presParOf" srcId="{1F1215BE-C61F-475D-B591-84ADB20118E8}" destId="{ED1E2192-CD5B-4E8B-8AEB-9BF16CB0473C}" srcOrd="3" destOrd="0" presId="urn:microsoft.com/office/officeart/2005/8/layout/hList1"/>
    <dgm:cxn modelId="{1858FF13-0480-4FA0-ABCA-D52EDAC2DB9A}" type="presParOf" srcId="{1F1215BE-C61F-475D-B591-84ADB20118E8}" destId="{5016D364-4E73-4418-B193-449A05C6CD1B}" srcOrd="4" destOrd="0" presId="urn:microsoft.com/office/officeart/2005/8/layout/hList1"/>
    <dgm:cxn modelId="{68849C1E-C8CE-42FD-9C59-F53AB8B8AA48}" type="presParOf" srcId="{5016D364-4E73-4418-B193-449A05C6CD1B}" destId="{AA280B77-D15B-4F05-BD4D-D296270D5053}" srcOrd="0" destOrd="0" presId="urn:microsoft.com/office/officeart/2005/8/layout/hList1"/>
    <dgm:cxn modelId="{C13B66A0-CBF0-4321-B7A2-3EB2B8CDD511}" type="presParOf" srcId="{5016D364-4E73-4418-B193-449A05C6CD1B}" destId="{7BDD0D7B-1931-4F50-B22A-1A5BDF061828}" srcOrd="1" destOrd="0" presId="urn:microsoft.com/office/officeart/2005/8/layout/hList1"/>
    <dgm:cxn modelId="{52BD2BB6-8AB8-479A-8530-4A3FD899532A}" type="presParOf" srcId="{1F1215BE-C61F-475D-B591-84ADB20118E8}" destId="{34EC2097-DD0E-44C7-B2CD-0EA1876996F3}" srcOrd="5" destOrd="0" presId="urn:microsoft.com/office/officeart/2005/8/layout/hList1"/>
    <dgm:cxn modelId="{3744FAA7-81B8-4207-8254-14EB3F656B26}" type="presParOf" srcId="{1F1215BE-C61F-475D-B591-84ADB20118E8}" destId="{3BBA2D1B-1622-4503-B64F-E3FBAEC0811D}" srcOrd="6" destOrd="0" presId="urn:microsoft.com/office/officeart/2005/8/layout/hList1"/>
    <dgm:cxn modelId="{01DDA873-D947-46F6-BA8B-7FEE2ADE446C}" type="presParOf" srcId="{3BBA2D1B-1622-4503-B64F-E3FBAEC0811D}" destId="{9DA0EA31-9E5A-456A-A59F-1AE63AF722B6}" srcOrd="0" destOrd="0" presId="urn:microsoft.com/office/officeart/2005/8/layout/hList1"/>
    <dgm:cxn modelId="{7EC59758-63C5-4309-BEE0-54CF6B1EE053}" type="presParOf" srcId="{3BBA2D1B-1622-4503-B64F-E3FBAEC0811D}" destId="{185C8E45-8EC2-4AF9-AC7C-6348F0CA3F1E}" srcOrd="1" destOrd="0" presId="urn:microsoft.com/office/officeart/2005/8/layout/hList1"/>
    <dgm:cxn modelId="{33C08429-73F2-4182-B2B4-4509E07A5A6C}" type="presParOf" srcId="{1F1215BE-C61F-475D-B591-84ADB20118E8}" destId="{623AA590-3FB7-46BF-8EB2-9615E36BDC1F}" srcOrd="7" destOrd="0" presId="urn:microsoft.com/office/officeart/2005/8/layout/hList1"/>
    <dgm:cxn modelId="{34FD972B-0708-43F8-A206-F3F17AA75AD7}" type="presParOf" srcId="{1F1215BE-C61F-475D-B591-84ADB20118E8}" destId="{F5B2D341-125A-4A4B-9584-D78755E7AD52}" srcOrd="8" destOrd="0" presId="urn:microsoft.com/office/officeart/2005/8/layout/hList1"/>
    <dgm:cxn modelId="{53096719-1C6B-48CE-8876-3138A4D8B9C0}" type="presParOf" srcId="{F5B2D341-125A-4A4B-9584-D78755E7AD52}" destId="{F78B1BB0-FB02-461E-B1F4-79780FF3EEB1}" srcOrd="0" destOrd="0" presId="urn:microsoft.com/office/officeart/2005/8/layout/hList1"/>
    <dgm:cxn modelId="{EE50787C-BA72-4F54-97F1-D59EDA605624}" type="presParOf" srcId="{F5B2D341-125A-4A4B-9584-D78755E7AD52}" destId="{162C7922-3E46-4F4B-86E7-760C03F4C3A9}" srcOrd="1" destOrd="0" presId="urn:microsoft.com/office/officeart/2005/8/layout/hList1"/>
    <dgm:cxn modelId="{B1E945A9-7FE6-4622-AB9A-BF530D867314}" type="presParOf" srcId="{1F1215BE-C61F-475D-B591-84ADB20118E8}" destId="{0D83ED93-9F90-4EB5-A5C4-44BD0E36F6A5}" srcOrd="9" destOrd="0" presId="urn:microsoft.com/office/officeart/2005/8/layout/hList1"/>
    <dgm:cxn modelId="{CB4D4126-10BA-4170-965F-39B9CF391532}" type="presParOf" srcId="{1F1215BE-C61F-475D-B591-84ADB20118E8}" destId="{5D17F45C-0D35-4A02-B726-27964801EA4C}" srcOrd="10" destOrd="0" presId="urn:microsoft.com/office/officeart/2005/8/layout/hList1"/>
    <dgm:cxn modelId="{7CF0A5BB-52A4-42E2-9FE9-24F06A48FD03}" type="presParOf" srcId="{5D17F45C-0D35-4A02-B726-27964801EA4C}" destId="{FA1A38B4-442B-450A-8E08-21D192DC5126}" srcOrd="0" destOrd="0" presId="urn:microsoft.com/office/officeart/2005/8/layout/hList1"/>
    <dgm:cxn modelId="{95A7B2C3-C9AB-41FA-85B3-9696E004C520}" type="presParOf" srcId="{5D17F45C-0D35-4A02-B726-27964801EA4C}" destId="{2D62F114-948C-4BFB-BA56-F1F6B203F8C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A91CE1-3343-4440-8F79-A8889BD02D65}">
      <dsp:nvSpPr>
        <dsp:cNvPr id="0" name=""/>
        <dsp:cNvSpPr/>
      </dsp:nvSpPr>
      <dsp:spPr>
        <a:xfrm>
          <a:off x="2365" y="328989"/>
          <a:ext cx="1256747" cy="4339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u="none" kern="1200" dirty="0" smtClean="0"/>
            <a:t>Завтрак </a:t>
          </a:r>
          <a:br>
            <a:rPr lang="ru-RU" sz="1200" b="1" i="0" u="none" kern="1200" dirty="0" smtClean="0"/>
          </a:br>
          <a:r>
            <a:rPr lang="ru-RU" sz="1200" b="1" i="0" u="none" kern="1200" dirty="0" smtClean="0"/>
            <a:t>7:00 – 7.30</a:t>
          </a:r>
          <a:endParaRPr lang="ru-RU" sz="1200" kern="1200" dirty="0"/>
        </a:p>
      </dsp:txBody>
      <dsp:txXfrm>
        <a:off x="2365" y="328989"/>
        <a:ext cx="1256747" cy="433968"/>
      </dsp:txXfrm>
    </dsp:sp>
    <dsp:sp modelId="{1F1DDFAA-EA40-4529-B750-C07E8A137139}">
      <dsp:nvSpPr>
        <dsp:cNvPr id="0" name=""/>
        <dsp:cNvSpPr/>
      </dsp:nvSpPr>
      <dsp:spPr>
        <a:xfrm>
          <a:off x="2365" y="762958"/>
          <a:ext cx="1256747" cy="27010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0" lvl="1" indent="72000" algn="l" defTabSz="533400">
            <a:lnSpc>
              <a:spcPts val="15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Мюсли, йогурт, кофе «Диеталика» </a:t>
          </a:r>
          <a:b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200" i="1" kern="1200" dirty="0" smtClean="0">
              <a:latin typeface="Arial" pitchFamily="34" charset="0"/>
              <a:ea typeface="Calibri"/>
              <a:cs typeface="Arial" pitchFamily="34" charset="0"/>
            </a:rPr>
            <a:t>или</a:t>
          </a:r>
          <a:endParaRPr lang="ru-RU" sz="1200" kern="1200" dirty="0">
            <a:latin typeface="Arial" pitchFamily="34" charset="0"/>
            <a:cs typeface="Arial" pitchFamily="34" charset="0"/>
          </a:endParaRPr>
        </a:p>
        <a:p>
          <a:pPr marL="0" lvl="1" indent="72000" algn="l" defTabSz="533400">
            <a:lnSpc>
              <a:spcPts val="15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Омлет со шпинатом и овощами, кофе «Диеталика»  </a:t>
          </a:r>
          <a:b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200" i="1" kern="1200" dirty="0" smtClean="0">
              <a:latin typeface="Arial" pitchFamily="34" charset="0"/>
              <a:ea typeface="Calibri"/>
              <a:cs typeface="Arial" pitchFamily="34" charset="0"/>
            </a:rPr>
            <a:t>или</a:t>
          </a:r>
          <a:endParaRPr lang="ru-RU" sz="1200" kern="1200" dirty="0">
            <a:latin typeface="Arial" pitchFamily="34" charset="0"/>
            <a:ea typeface="Calibri"/>
            <a:cs typeface="Arial" pitchFamily="34" charset="0"/>
          </a:endParaRPr>
        </a:p>
        <a:p>
          <a:pPr marL="0" lvl="1" indent="72000" algn="l" defTabSz="533400">
            <a:lnSpc>
              <a:spcPts val="15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Коктейль </a:t>
          </a:r>
          <a:b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«Диеталика»  дневная формула</a:t>
          </a:r>
          <a:endParaRPr lang="ru-RU" sz="1200" kern="1200" dirty="0">
            <a:latin typeface="Arial" pitchFamily="34" charset="0"/>
            <a:ea typeface="Calibri"/>
            <a:cs typeface="Arial" pitchFamily="34" charset="0"/>
          </a:endParaRPr>
        </a:p>
      </dsp:txBody>
      <dsp:txXfrm>
        <a:off x="2365" y="762958"/>
        <a:ext cx="1256747" cy="2701080"/>
      </dsp:txXfrm>
    </dsp:sp>
    <dsp:sp modelId="{DFD3348B-033D-472B-91A3-270EB79C9541}">
      <dsp:nvSpPr>
        <dsp:cNvPr id="0" name=""/>
        <dsp:cNvSpPr/>
      </dsp:nvSpPr>
      <dsp:spPr>
        <a:xfrm>
          <a:off x="1435057" y="328989"/>
          <a:ext cx="1256747" cy="433968"/>
        </a:xfrm>
        <a:prstGeom prst="rect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u="none" kern="1200" dirty="0" smtClean="0"/>
            <a:t>Второй завтрак</a:t>
          </a:r>
          <a:br>
            <a:rPr lang="ru-RU" sz="1200" b="1" i="0" u="none" kern="1200" dirty="0" smtClean="0"/>
          </a:br>
          <a:r>
            <a:rPr lang="ru-RU" sz="1200" b="1" i="0" u="none" kern="1200" dirty="0" smtClean="0"/>
            <a:t>10:30 – 10:00</a:t>
          </a:r>
          <a:endParaRPr lang="ru-RU" sz="1200" b="1" i="0" u="none" kern="1200" dirty="0"/>
        </a:p>
      </dsp:txBody>
      <dsp:txXfrm>
        <a:off x="1435057" y="328989"/>
        <a:ext cx="1256747" cy="433968"/>
      </dsp:txXfrm>
    </dsp:sp>
    <dsp:sp modelId="{6C724D55-3DD9-4A10-A93B-5C9BDE63863A}">
      <dsp:nvSpPr>
        <dsp:cNvPr id="0" name=""/>
        <dsp:cNvSpPr/>
      </dsp:nvSpPr>
      <dsp:spPr>
        <a:xfrm>
          <a:off x="1435057" y="762958"/>
          <a:ext cx="1256747" cy="2701080"/>
        </a:xfrm>
        <a:prstGeom prst="rect">
          <a:avLst/>
        </a:prstGeom>
        <a:solidFill>
          <a:schemeClr val="accent2">
            <a:tint val="40000"/>
            <a:alpha val="90000"/>
            <a:hueOff val="1005164"/>
            <a:satOff val="-876"/>
            <a:lumOff val="-1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005164"/>
              <a:satOff val="-876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0" lvl="1" indent="72000" algn="l" defTabSz="533400">
            <a:lnSpc>
              <a:spcPts val="15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Протеиновый батончик  </a:t>
          </a:r>
          <a:r>
            <a:rPr lang="ru-RU" sz="1200" i="1" kern="1200" dirty="0" smtClean="0">
              <a:latin typeface="Arial" pitchFamily="34" charset="0"/>
              <a:ea typeface="Calibri"/>
              <a:cs typeface="Arial" pitchFamily="34" charset="0"/>
            </a:rPr>
            <a:t>или </a:t>
          </a:r>
          <a:endParaRPr lang="ru-RU" sz="1200" kern="1200" dirty="0">
            <a:latin typeface="Arial" pitchFamily="34" charset="0"/>
            <a:cs typeface="Arial" pitchFamily="34" charset="0"/>
          </a:endParaRPr>
        </a:p>
        <a:p>
          <a:pPr marL="0" lvl="1" indent="72000" algn="l" defTabSz="533400">
            <a:lnSpc>
              <a:spcPts val="15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Йогурт </a:t>
          </a:r>
          <a:b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и яблоко</a:t>
          </a:r>
          <a:endParaRPr lang="ru-RU" sz="1200" kern="1200" dirty="0">
            <a:latin typeface="Arial" pitchFamily="34" charset="0"/>
            <a:ea typeface="Calibri"/>
            <a:cs typeface="Arial" pitchFamily="34" charset="0"/>
          </a:endParaRPr>
        </a:p>
      </dsp:txBody>
      <dsp:txXfrm>
        <a:off x="1435057" y="762958"/>
        <a:ext cx="1256747" cy="2701080"/>
      </dsp:txXfrm>
    </dsp:sp>
    <dsp:sp modelId="{AA280B77-D15B-4F05-BD4D-D296270D5053}">
      <dsp:nvSpPr>
        <dsp:cNvPr id="0" name=""/>
        <dsp:cNvSpPr/>
      </dsp:nvSpPr>
      <dsp:spPr>
        <a:xfrm>
          <a:off x="2867748" y="328989"/>
          <a:ext cx="1256747" cy="433968"/>
        </a:xfrm>
        <a:prstGeom prst="rect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u="none" kern="1200" dirty="0" smtClean="0"/>
            <a:t>Обед</a:t>
          </a:r>
          <a:br>
            <a:rPr lang="ru-RU" sz="1200" b="1" i="0" u="none" kern="1200" dirty="0" smtClean="0"/>
          </a:br>
          <a:r>
            <a:rPr lang="ru-RU" sz="1200" b="1" i="0" u="none" kern="1200" dirty="0" smtClean="0"/>
            <a:t>12:30 –13:00</a:t>
          </a:r>
          <a:endParaRPr lang="ru-RU" sz="1200" b="1" i="0" u="none" kern="1200" dirty="0"/>
        </a:p>
      </dsp:txBody>
      <dsp:txXfrm>
        <a:off x="2867748" y="328989"/>
        <a:ext cx="1256747" cy="433968"/>
      </dsp:txXfrm>
    </dsp:sp>
    <dsp:sp modelId="{7BDD0D7B-1931-4F50-B22A-1A5BDF061828}">
      <dsp:nvSpPr>
        <dsp:cNvPr id="0" name=""/>
        <dsp:cNvSpPr/>
      </dsp:nvSpPr>
      <dsp:spPr>
        <a:xfrm>
          <a:off x="2867748" y="762958"/>
          <a:ext cx="1256747" cy="2701080"/>
        </a:xfrm>
        <a:prstGeom prst="rect">
          <a:avLst/>
        </a:prstGeom>
        <a:solidFill>
          <a:schemeClr val="accent2">
            <a:tint val="40000"/>
            <a:alpha val="90000"/>
            <a:hueOff val="2010328"/>
            <a:satOff val="-1751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010328"/>
              <a:satOff val="-1751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0" lvl="1" indent="72000" algn="l" defTabSz="533400">
            <a:lnSpc>
              <a:spcPts val="15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latin typeface="Arial" pitchFamily="34" charset="0"/>
              <a:ea typeface="Calibri"/>
              <a:cs typeface="Arial" pitchFamily="34" charset="0"/>
            </a:rPr>
            <a:t>Овощной салат</a:t>
          </a:r>
          <a:endParaRPr lang="ru-RU" sz="1200" kern="1200">
            <a:latin typeface="Arial" pitchFamily="34" charset="0"/>
            <a:cs typeface="Arial" pitchFamily="34" charset="0"/>
          </a:endParaRPr>
        </a:p>
        <a:p>
          <a:pPr marL="0" lvl="1" indent="72000" algn="l" defTabSz="533400">
            <a:lnSpc>
              <a:spcPts val="15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latin typeface="Arial" pitchFamily="34" charset="0"/>
              <a:ea typeface="Calibri"/>
              <a:cs typeface="Arial" pitchFamily="34" charset="0"/>
            </a:rPr>
            <a:t>Томатный суп</a:t>
          </a:r>
          <a:endParaRPr lang="ru-RU" sz="1200" kern="1200" dirty="0">
            <a:latin typeface="Arial" pitchFamily="34" charset="0"/>
            <a:ea typeface="Calibri"/>
            <a:cs typeface="Arial" pitchFamily="34" charset="0"/>
          </a:endParaRPr>
        </a:p>
        <a:p>
          <a:pPr marL="0" lvl="1" indent="72000" algn="l" defTabSz="533400">
            <a:lnSpc>
              <a:spcPts val="15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Чай «Диеталика»</a:t>
          </a:r>
          <a:b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200" i="1" kern="1200" dirty="0" smtClean="0">
              <a:latin typeface="Arial" pitchFamily="34" charset="0"/>
              <a:ea typeface="Calibri"/>
              <a:cs typeface="Arial" pitchFamily="34" charset="0"/>
            </a:rPr>
            <a:t>или</a:t>
          </a:r>
          <a:endParaRPr lang="ru-RU" sz="1200" kern="1200" dirty="0">
            <a:latin typeface="Arial" pitchFamily="34" charset="0"/>
            <a:ea typeface="Calibri"/>
            <a:cs typeface="Arial" pitchFamily="34" charset="0"/>
          </a:endParaRPr>
        </a:p>
        <a:p>
          <a:pPr marL="0" lvl="1" indent="72000" algn="l" defTabSz="533400">
            <a:lnSpc>
              <a:spcPts val="15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Протеиновый</a:t>
          </a:r>
          <a:b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коктейль</a:t>
          </a:r>
          <a:b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«Диеталика»</a:t>
          </a:r>
          <a:b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дневная формула</a:t>
          </a:r>
          <a:endParaRPr lang="ru-RU" sz="1200" kern="1200" dirty="0">
            <a:latin typeface="Arial" pitchFamily="34" charset="0"/>
            <a:ea typeface="Calibri"/>
            <a:cs typeface="Arial" pitchFamily="34" charset="0"/>
          </a:endParaRPr>
        </a:p>
      </dsp:txBody>
      <dsp:txXfrm>
        <a:off x="2867748" y="762958"/>
        <a:ext cx="1256747" cy="2701080"/>
      </dsp:txXfrm>
    </dsp:sp>
    <dsp:sp modelId="{9DA0EA31-9E5A-456A-A59F-1AE63AF722B6}">
      <dsp:nvSpPr>
        <dsp:cNvPr id="0" name=""/>
        <dsp:cNvSpPr/>
      </dsp:nvSpPr>
      <dsp:spPr>
        <a:xfrm>
          <a:off x="4300440" y="328989"/>
          <a:ext cx="1256747" cy="433968"/>
        </a:xfrm>
        <a:prstGeom prst="rect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u="none" kern="1200" dirty="0" smtClean="0"/>
            <a:t>Полдник</a:t>
          </a:r>
          <a:br>
            <a:rPr lang="ru-RU" sz="1200" b="1" i="0" u="none" kern="1200" dirty="0" smtClean="0"/>
          </a:br>
          <a:r>
            <a:rPr lang="ru-RU" sz="1200" b="1" i="0" u="none" kern="1200" dirty="0" smtClean="0"/>
            <a:t>16:00 – 16:30</a:t>
          </a:r>
          <a:endParaRPr lang="ru-RU" sz="1200" b="1" i="0" u="none" kern="1200" dirty="0"/>
        </a:p>
      </dsp:txBody>
      <dsp:txXfrm>
        <a:off x="4300440" y="328989"/>
        <a:ext cx="1256747" cy="433968"/>
      </dsp:txXfrm>
    </dsp:sp>
    <dsp:sp modelId="{185C8E45-8EC2-4AF9-AC7C-6348F0CA3F1E}">
      <dsp:nvSpPr>
        <dsp:cNvPr id="0" name=""/>
        <dsp:cNvSpPr/>
      </dsp:nvSpPr>
      <dsp:spPr>
        <a:xfrm>
          <a:off x="4300440" y="762958"/>
          <a:ext cx="1256747" cy="2701080"/>
        </a:xfrm>
        <a:prstGeom prst="rect">
          <a:avLst/>
        </a:prstGeom>
        <a:solidFill>
          <a:schemeClr val="accent2">
            <a:tint val="40000"/>
            <a:alpha val="90000"/>
            <a:hueOff val="3015493"/>
            <a:satOff val="-2627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015493"/>
              <a:satOff val="-2627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0" lvl="1" indent="72000" algn="l" defTabSz="533400">
            <a:lnSpc>
              <a:spcPts val="15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Творог  (низкий процент жирности) </a:t>
          </a:r>
          <a:b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с бананом </a:t>
          </a:r>
          <a:b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200" i="1" kern="1200" dirty="0" smtClean="0">
              <a:latin typeface="Arial" pitchFamily="34" charset="0"/>
              <a:ea typeface="Calibri"/>
              <a:cs typeface="Arial" pitchFamily="34" charset="0"/>
            </a:rPr>
            <a:t>или</a:t>
          </a:r>
          <a:endParaRPr lang="ru-RU" sz="1200" kern="1200" dirty="0">
            <a:latin typeface="Arial" pitchFamily="34" charset="0"/>
            <a:cs typeface="Arial" pitchFamily="34" charset="0"/>
          </a:endParaRPr>
        </a:p>
        <a:p>
          <a:pPr marL="0" lvl="1" indent="72000" algn="l" defTabSz="533400">
            <a:lnSpc>
              <a:spcPts val="15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Протеиновый</a:t>
          </a:r>
          <a:b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батончик </a:t>
          </a:r>
          <a:b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«Диеталика»</a:t>
          </a:r>
          <a:endParaRPr lang="ru-RU" sz="1200" kern="1200" dirty="0">
            <a:latin typeface="Arial" pitchFamily="34" charset="0"/>
            <a:ea typeface="Calibri"/>
            <a:cs typeface="Arial" pitchFamily="34" charset="0"/>
          </a:endParaRPr>
        </a:p>
      </dsp:txBody>
      <dsp:txXfrm>
        <a:off x="4300440" y="762958"/>
        <a:ext cx="1256747" cy="2701080"/>
      </dsp:txXfrm>
    </dsp:sp>
    <dsp:sp modelId="{F78B1BB0-FB02-461E-B1F4-79780FF3EEB1}">
      <dsp:nvSpPr>
        <dsp:cNvPr id="0" name=""/>
        <dsp:cNvSpPr/>
      </dsp:nvSpPr>
      <dsp:spPr>
        <a:xfrm>
          <a:off x="5733131" y="328989"/>
          <a:ext cx="1256747" cy="433968"/>
        </a:xfrm>
        <a:prstGeom prst="rect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u="none" kern="1200" dirty="0" smtClean="0"/>
            <a:t>Ужин</a:t>
          </a:r>
          <a:br>
            <a:rPr lang="ru-RU" sz="1200" b="1" i="0" u="none" kern="1200" dirty="0" smtClean="0"/>
          </a:br>
          <a:r>
            <a:rPr lang="ru-RU" sz="1200" b="1" i="0" u="none" kern="1200" dirty="0" smtClean="0"/>
            <a:t>18:45 –19:00</a:t>
          </a:r>
          <a:endParaRPr lang="ru-RU" sz="1200" b="1" i="0" u="none" kern="1200" dirty="0"/>
        </a:p>
      </dsp:txBody>
      <dsp:txXfrm>
        <a:off x="5733131" y="328989"/>
        <a:ext cx="1256747" cy="433968"/>
      </dsp:txXfrm>
    </dsp:sp>
    <dsp:sp modelId="{162C7922-3E46-4F4B-86E7-760C03F4C3A9}">
      <dsp:nvSpPr>
        <dsp:cNvPr id="0" name=""/>
        <dsp:cNvSpPr/>
      </dsp:nvSpPr>
      <dsp:spPr>
        <a:xfrm>
          <a:off x="5733131" y="762958"/>
          <a:ext cx="1256747" cy="2701080"/>
        </a:xfrm>
        <a:prstGeom prst="rect">
          <a:avLst/>
        </a:prstGeom>
        <a:solidFill>
          <a:schemeClr val="accent2">
            <a:tint val="40000"/>
            <a:alpha val="90000"/>
            <a:hueOff val="4020657"/>
            <a:satOff val="-3502"/>
            <a:lumOff val="-5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4020657"/>
              <a:satOff val="-3502"/>
              <a:lumOff val="-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0" lvl="1" indent="72000" algn="l" defTabSz="533400">
            <a:lnSpc>
              <a:spcPts val="15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latin typeface="Arial" pitchFamily="34" charset="0"/>
              <a:ea typeface="Calibri"/>
              <a:cs typeface="Arial" pitchFamily="34" charset="0"/>
            </a:rPr>
            <a:t>Рыба с рисом и овощами, </a:t>
          </a:r>
          <a:endParaRPr lang="ru-RU" sz="1200" kern="1200">
            <a:latin typeface="Arial" pitchFamily="34" charset="0"/>
            <a:cs typeface="Arial" pitchFamily="34" charset="0"/>
          </a:endParaRPr>
        </a:p>
        <a:p>
          <a:pPr marL="0" lvl="1" indent="72000" algn="l" defTabSz="533400">
            <a:lnSpc>
              <a:spcPts val="15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Чай «Диеталика»</a:t>
          </a:r>
          <a:endParaRPr lang="ru-RU" sz="1200" kern="1200" dirty="0">
            <a:latin typeface="Arial" pitchFamily="34" charset="0"/>
            <a:ea typeface="Calibri"/>
            <a:cs typeface="Arial" pitchFamily="34" charset="0"/>
          </a:endParaRPr>
        </a:p>
      </dsp:txBody>
      <dsp:txXfrm>
        <a:off x="5733131" y="762958"/>
        <a:ext cx="1256747" cy="2701080"/>
      </dsp:txXfrm>
    </dsp:sp>
    <dsp:sp modelId="{FA1A38B4-442B-450A-8E08-21D192DC5126}">
      <dsp:nvSpPr>
        <dsp:cNvPr id="0" name=""/>
        <dsp:cNvSpPr/>
      </dsp:nvSpPr>
      <dsp:spPr>
        <a:xfrm>
          <a:off x="7165823" y="328989"/>
          <a:ext cx="1256747" cy="433968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u="none" kern="1200" dirty="0" smtClean="0"/>
            <a:t>Поздний ужин</a:t>
          </a:r>
          <a:br>
            <a:rPr lang="ru-RU" sz="1200" b="1" i="0" u="none" kern="1200" dirty="0" smtClean="0"/>
          </a:br>
          <a:r>
            <a:rPr lang="ru-RU" sz="1200" b="1" i="0" u="none" kern="1200" dirty="0" smtClean="0"/>
            <a:t>21:30 –22:00</a:t>
          </a:r>
          <a:endParaRPr lang="ru-RU" sz="1200" b="1" i="0" u="none" kern="1200" dirty="0"/>
        </a:p>
      </dsp:txBody>
      <dsp:txXfrm>
        <a:off x="7165823" y="328989"/>
        <a:ext cx="1256747" cy="433968"/>
      </dsp:txXfrm>
    </dsp:sp>
    <dsp:sp modelId="{2D62F114-948C-4BFB-BA56-F1F6B203F8C8}">
      <dsp:nvSpPr>
        <dsp:cNvPr id="0" name=""/>
        <dsp:cNvSpPr/>
      </dsp:nvSpPr>
      <dsp:spPr>
        <a:xfrm>
          <a:off x="7165823" y="762958"/>
          <a:ext cx="1256747" cy="2701080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0" lvl="1" indent="72000" algn="l" defTabSz="533400">
            <a:lnSpc>
              <a:spcPts val="15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Протеиновый </a:t>
          </a:r>
          <a:b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Коктейль</a:t>
          </a:r>
          <a:b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«Диеталика»</a:t>
          </a:r>
          <a:b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200" kern="1200" dirty="0" smtClean="0">
              <a:latin typeface="Arial" pitchFamily="34" charset="0"/>
              <a:ea typeface="Calibri"/>
              <a:cs typeface="Arial" pitchFamily="34" charset="0"/>
            </a:rPr>
            <a:t>вечерняя формула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7165823" y="762958"/>
        <a:ext cx="1256747" cy="27010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A91CE1-3343-4440-8F79-A8889BD02D65}">
      <dsp:nvSpPr>
        <dsp:cNvPr id="0" name=""/>
        <dsp:cNvSpPr/>
      </dsp:nvSpPr>
      <dsp:spPr>
        <a:xfrm>
          <a:off x="4120" y="224708"/>
          <a:ext cx="1285758" cy="4019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u="none" kern="1200" dirty="0" smtClean="0"/>
            <a:t>Завтрак </a:t>
          </a:r>
          <a:br>
            <a:rPr lang="ru-RU" sz="1100" b="1" i="0" u="none" kern="1200" dirty="0" smtClean="0"/>
          </a:br>
          <a:r>
            <a:rPr lang="ru-RU" sz="1100" b="1" i="0" u="none" kern="1200" dirty="0" smtClean="0"/>
            <a:t>7:00 – 7.30</a:t>
          </a:r>
          <a:endParaRPr lang="ru-RU" sz="1100" kern="1200" dirty="0"/>
        </a:p>
      </dsp:txBody>
      <dsp:txXfrm>
        <a:off x="4120" y="224708"/>
        <a:ext cx="1285758" cy="401917"/>
      </dsp:txXfrm>
    </dsp:sp>
    <dsp:sp modelId="{1F1DDFAA-EA40-4529-B750-C07E8A137139}">
      <dsp:nvSpPr>
        <dsp:cNvPr id="0" name=""/>
        <dsp:cNvSpPr/>
      </dsp:nvSpPr>
      <dsp:spPr>
        <a:xfrm>
          <a:off x="4120" y="626625"/>
          <a:ext cx="1285758" cy="312929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0" lvl="1" indent="10800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  <a:tabLst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2 вареных яйца, </a:t>
          </a:r>
        </a:p>
        <a:p>
          <a:pPr marL="0" lvl="1" indent="10800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 фруктовый салат с изюмом,</a:t>
          </a:r>
        </a:p>
        <a:p>
          <a:pPr marL="0" lvl="1" indent="10800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 2 ломтика белого хлеба, </a:t>
          </a:r>
        </a:p>
        <a:p>
          <a:pPr marL="0" lvl="1" indent="10800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1,5 стакана молока  или</a:t>
          </a:r>
        </a:p>
        <a:p>
          <a:pPr marL="57150" lvl="1" indent="10800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Творог, банан</a:t>
          </a:r>
          <a:endParaRPr lang="ru-RU" sz="1100" kern="1200" dirty="0">
            <a:latin typeface="Arial" pitchFamily="34" charset="0"/>
            <a:ea typeface="Calibri"/>
            <a:cs typeface="Arial" pitchFamily="34" charset="0"/>
          </a:endParaRPr>
        </a:p>
        <a:p>
          <a:pPr marL="57150" lvl="1" indent="10800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 Протеиновый коктейль «Диеталика»,</a:t>
          </a:r>
          <a:b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Дневная формула</a:t>
          </a:r>
          <a:endParaRPr lang="ru-RU" sz="1100" kern="1200" dirty="0">
            <a:latin typeface="Arial" pitchFamily="34" charset="0"/>
            <a:ea typeface="Calibri"/>
            <a:cs typeface="Arial" pitchFamily="34" charset="0"/>
          </a:endParaRPr>
        </a:p>
      </dsp:txBody>
      <dsp:txXfrm>
        <a:off x="4120" y="626625"/>
        <a:ext cx="1285758" cy="3129299"/>
      </dsp:txXfrm>
    </dsp:sp>
    <dsp:sp modelId="{DFD3348B-033D-472B-91A3-270EB79C9541}">
      <dsp:nvSpPr>
        <dsp:cNvPr id="0" name=""/>
        <dsp:cNvSpPr/>
      </dsp:nvSpPr>
      <dsp:spPr>
        <a:xfrm>
          <a:off x="1460473" y="224708"/>
          <a:ext cx="1302574" cy="401917"/>
        </a:xfrm>
        <a:prstGeom prst="rect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u="none" kern="1200" dirty="0" smtClean="0"/>
            <a:t>Второй завтрак</a:t>
          </a:r>
          <a:br>
            <a:rPr lang="ru-RU" sz="1100" b="1" i="0" u="none" kern="1200" dirty="0" smtClean="0"/>
          </a:br>
          <a:r>
            <a:rPr lang="ru-RU" sz="1100" b="1" i="0" u="none" kern="1200" dirty="0" smtClean="0"/>
            <a:t>10:30 – 10:00</a:t>
          </a:r>
          <a:endParaRPr lang="ru-RU" sz="1100" b="1" i="0" u="none" kern="1200" dirty="0"/>
        </a:p>
      </dsp:txBody>
      <dsp:txXfrm>
        <a:off x="1460473" y="224708"/>
        <a:ext cx="1302574" cy="401917"/>
      </dsp:txXfrm>
    </dsp:sp>
    <dsp:sp modelId="{6C724D55-3DD9-4A10-A93B-5C9BDE63863A}">
      <dsp:nvSpPr>
        <dsp:cNvPr id="0" name=""/>
        <dsp:cNvSpPr/>
      </dsp:nvSpPr>
      <dsp:spPr>
        <a:xfrm>
          <a:off x="1460473" y="626625"/>
          <a:ext cx="1302574" cy="3129299"/>
        </a:xfrm>
        <a:prstGeom prst="rect">
          <a:avLst/>
        </a:prstGeom>
        <a:solidFill>
          <a:schemeClr val="accent2">
            <a:tint val="40000"/>
            <a:alpha val="90000"/>
            <a:hueOff val="1005164"/>
            <a:satOff val="-876"/>
            <a:lumOff val="-1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005164"/>
              <a:satOff val="-876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0" lvl="1" indent="10800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Протеиновый</a:t>
          </a:r>
          <a:b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батончик </a:t>
          </a:r>
          <a:b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«Диеталика»</a:t>
          </a:r>
          <a:b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i="1" kern="1200" dirty="0" smtClean="0">
              <a:latin typeface="Arial" pitchFamily="34" charset="0"/>
              <a:ea typeface="Calibri"/>
              <a:cs typeface="Arial" pitchFamily="34" charset="0"/>
            </a:rPr>
            <a:t>или </a:t>
          </a:r>
          <a:endParaRPr lang="ru-RU" sz="1100" kern="1200" dirty="0">
            <a:latin typeface="Arial" pitchFamily="34" charset="0"/>
            <a:cs typeface="Arial" pitchFamily="34" charset="0"/>
          </a:endParaRPr>
        </a:p>
        <a:p>
          <a:pPr marL="57150" lvl="1" indent="10800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Протеиновый коктейль «Диеталика»</a:t>
          </a:r>
          <a:b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Дневная </a:t>
          </a:r>
          <a:b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формула</a:t>
          </a:r>
          <a:endParaRPr lang="ru-RU" sz="1100" kern="1200" dirty="0">
            <a:latin typeface="Arial" pitchFamily="34" charset="0"/>
            <a:ea typeface="Calibri"/>
            <a:cs typeface="Arial" pitchFamily="34" charset="0"/>
          </a:endParaRPr>
        </a:p>
      </dsp:txBody>
      <dsp:txXfrm>
        <a:off x="1460473" y="626625"/>
        <a:ext cx="1302574" cy="3129299"/>
      </dsp:txXfrm>
    </dsp:sp>
    <dsp:sp modelId="{AA280B77-D15B-4F05-BD4D-D296270D5053}">
      <dsp:nvSpPr>
        <dsp:cNvPr id="0" name=""/>
        <dsp:cNvSpPr/>
      </dsp:nvSpPr>
      <dsp:spPr>
        <a:xfrm>
          <a:off x="2933642" y="224708"/>
          <a:ext cx="1319792" cy="401917"/>
        </a:xfrm>
        <a:prstGeom prst="rect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u="none" kern="1200" dirty="0" smtClean="0"/>
            <a:t>Обед</a:t>
          </a:r>
          <a:br>
            <a:rPr lang="ru-RU" sz="1100" b="1" i="0" u="none" kern="1200" dirty="0" smtClean="0"/>
          </a:br>
          <a:r>
            <a:rPr lang="ru-RU" sz="1100" b="1" i="0" u="none" kern="1200" dirty="0" smtClean="0"/>
            <a:t>12:30 –13:00</a:t>
          </a:r>
          <a:endParaRPr lang="ru-RU" sz="1100" b="1" i="0" u="none" kern="1200" dirty="0"/>
        </a:p>
      </dsp:txBody>
      <dsp:txXfrm>
        <a:off x="2933642" y="224708"/>
        <a:ext cx="1319792" cy="401917"/>
      </dsp:txXfrm>
    </dsp:sp>
    <dsp:sp modelId="{7BDD0D7B-1931-4F50-B22A-1A5BDF061828}">
      <dsp:nvSpPr>
        <dsp:cNvPr id="0" name=""/>
        <dsp:cNvSpPr/>
      </dsp:nvSpPr>
      <dsp:spPr>
        <a:xfrm>
          <a:off x="2933642" y="626625"/>
          <a:ext cx="1319792" cy="3129299"/>
        </a:xfrm>
        <a:prstGeom prst="rect">
          <a:avLst/>
        </a:prstGeom>
        <a:solidFill>
          <a:schemeClr val="accent2">
            <a:tint val="40000"/>
            <a:alpha val="90000"/>
            <a:hueOff val="2010328"/>
            <a:satOff val="-1751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010328"/>
              <a:satOff val="-1751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0" lvl="1" indent="10800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Постная говядина,</a:t>
          </a:r>
          <a:endParaRPr lang="ru-RU" sz="1100" kern="1200" dirty="0">
            <a:latin typeface="Arial" pitchFamily="34" charset="0"/>
            <a:cs typeface="Arial" pitchFamily="34" charset="0"/>
          </a:endParaRPr>
        </a:p>
        <a:p>
          <a:pPr marL="0" lvl="1" indent="10800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хлеб из цельной пшеницы, </a:t>
          </a:r>
          <a:endParaRPr lang="ru-RU" sz="1100" kern="1200" dirty="0">
            <a:latin typeface="Arial" pitchFamily="34" charset="0"/>
            <a:cs typeface="Arial" pitchFamily="34" charset="0"/>
          </a:endParaRPr>
        </a:p>
        <a:p>
          <a:pPr marL="0" lvl="1" indent="10800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овощной салат,</a:t>
          </a:r>
          <a:endParaRPr lang="ru-RU" sz="1100" kern="1200" dirty="0">
            <a:latin typeface="Arial" pitchFamily="34" charset="0"/>
            <a:cs typeface="Arial" pitchFamily="34" charset="0"/>
          </a:endParaRPr>
        </a:p>
        <a:p>
          <a:pPr marL="0" lvl="1" indent="10800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 2 куска твердого сыра</a:t>
          </a:r>
          <a:endParaRPr lang="ru-RU" sz="1100" kern="1200" dirty="0">
            <a:latin typeface="Arial" pitchFamily="34" charset="0"/>
            <a:cs typeface="Arial" pitchFamily="34" charset="0"/>
          </a:endParaRPr>
        </a:p>
      </dsp:txBody>
      <dsp:txXfrm>
        <a:off x="2933642" y="626625"/>
        <a:ext cx="1319792" cy="3129299"/>
      </dsp:txXfrm>
    </dsp:sp>
    <dsp:sp modelId="{9DA0EA31-9E5A-456A-A59F-1AE63AF722B6}">
      <dsp:nvSpPr>
        <dsp:cNvPr id="0" name=""/>
        <dsp:cNvSpPr/>
      </dsp:nvSpPr>
      <dsp:spPr>
        <a:xfrm>
          <a:off x="4424029" y="224708"/>
          <a:ext cx="1218532" cy="401917"/>
        </a:xfrm>
        <a:prstGeom prst="rect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u="none" kern="1200" dirty="0" smtClean="0"/>
            <a:t>Полдник</a:t>
          </a:r>
          <a:br>
            <a:rPr lang="ru-RU" sz="1100" b="1" i="0" u="none" kern="1200" dirty="0" smtClean="0"/>
          </a:br>
          <a:r>
            <a:rPr lang="ru-RU" sz="1100" b="1" i="0" u="none" kern="1200" dirty="0" smtClean="0"/>
            <a:t>16:00 – 16:30</a:t>
          </a:r>
          <a:endParaRPr lang="ru-RU" sz="1100" b="1" i="0" u="none" kern="1200" dirty="0"/>
        </a:p>
      </dsp:txBody>
      <dsp:txXfrm>
        <a:off x="4424029" y="224708"/>
        <a:ext cx="1218532" cy="401917"/>
      </dsp:txXfrm>
    </dsp:sp>
    <dsp:sp modelId="{185C8E45-8EC2-4AF9-AC7C-6348F0CA3F1E}">
      <dsp:nvSpPr>
        <dsp:cNvPr id="0" name=""/>
        <dsp:cNvSpPr/>
      </dsp:nvSpPr>
      <dsp:spPr>
        <a:xfrm>
          <a:off x="4424029" y="626625"/>
          <a:ext cx="1218532" cy="3129299"/>
        </a:xfrm>
        <a:prstGeom prst="rect">
          <a:avLst/>
        </a:prstGeom>
        <a:solidFill>
          <a:schemeClr val="accent2">
            <a:tint val="40000"/>
            <a:alpha val="90000"/>
            <a:hueOff val="3015493"/>
            <a:satOff val="-2627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015493"/>
              <a:satOff val="-2627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0" lvl="1" indent="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smtClean="0">
              <a:latin typeface="Arial" pitchFamily="34" charset="0"/>
              <a:ea typeface="Calibri"/>
              <a:cs typeface="Arial" pitchFamily="34" charset="0"/>
            </a:rPr>
            <a:t>Банан или</a:t>
          </a:r>
          <a:br>
            <a:rPr lang="ru-RU" sz="1100" kern="1200" smtClean="0">
              <a:latin typeface="Arial" pitchFamily="34" charset="0"/>
              <a:ea typeface="Calibri"/>
              <a:cs typeface="Arial" pitchFamily="34" charset="0"/>
            </a:rPr>
          </a:br>
          <a:endParaRPr lang="ru-RU" sz="1100" kern="1200" smtClean="0">
            <a:latin typeface="Arial" pitchFamily="34" charset="0"/>
            <a:ea typeface="Calibri"/>
            <a:cs typeface="Arial" pitchFamily="34" charset="0"/>
          </a:endParaRPr>
        </a:p>
        <a:p>
          <a:pPr marL="57150" lvl="1" indent="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Протеиновый </a:t>
          </a:r>
          <a:b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батончик «Диеталика»</a:t>
          </a:r>
          <a:b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i="1" kern="1200" dirty="0" smtClean="0">
              <a:latin typeface="Arial" pitchFamily="34" charset="0"/>
              <a:ea typeface="Calibri"/>
              <a:cs typeface="Arial" pitchFamily="34" charset="0"/>
            </a:rPr>
            <a:t>или </a:t>
          </a:r>
          <a:endParaRPr lang="ru-RU" sz="1100" kern="1200" dirty="0">
            <a:latin typeface="Arial" pitchFamily="34" charset="0"/>
            <a:ea typeface="Calibri"/>
            <a:cs typeface="Arial" pitchFamily="34" charset="0"/>
          </a:endParaRPr>
        </a:p>
        <a:p>
          <a:pPr marL="57150" lvl="1" indent="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Протеиновый коктейль «Диеталика»</a:t>
          </a:r>
          <a:b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Дневная формула</a:t>
          </a:r>
          <a:endParaRPr lang="ru-RU" sz="1100" kern="1200" dirty="0">
            <a:latin typeface="Arial" pitchFamily="34" charset="0"/>
            <a:ea typeface="Calibri"/>
            <a:cs typeface="Arial" pitchFamily="34" charset="0"/>
          </a:endParaRPr>
        </a:p>
      </dsp:txBody>
      <dsp:txXfrm>
        <a:off x="4424029" y="626625"/>
        <a:ext cx="1218532" cy="3129299"/>
      </dsp:txXfrm>
    </dsp:sp>
    <dsp:sp modelId="{F78B1BB0-FB02-461E-B1F4-79780FF3EEB1}">
      <dsp:nvSpPr>
        <dsp:cNvPr id="0" name=""/>
        <dsp:cNvSpPr/>
      </dsp:nvSpPr>
      <dsp:spPr>
        <a:xfrm>
          <a:off x="5813156" y="224708"/>
          <a:ext cx="1218532" cy="401917"/>
        </a:xfrm>
        <a:prstGeom prst="rect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u="none" kern="1200" dirty="0" smtClean="0"/>
            <a:t>Ужин</a:t>
          </a:r>
          <a:br>
            <a:rPr lang="ru-RU" sz="1100" b="1" i="0" u="none" kern="1200" dirty="0" smtClean="0"/>
          </a:br>
          <a:r>
            <a:rPr lang="ru-RU" sz="1100" b="1" i="0" u="none" kern="1200" dirty="0" smtClean="0"/>
            <a:t>18:45 –19:00</a:t>
          </a:r>
          <a:endParaRPr lang="ru-RU" sz="1100" b="1" i="0" u="none" kern="1200" dirty="0"/>
        </a:p>
      </dsp:txBody>
      <dsp:txXfrm>
        <a:off x="5813156" y="224708"/>
        <a:ext cx="1218532" cy="401917"/>
      </dsp:txXfrm>
    </dsp:sp>
    <dsp:sp modelId="{162C7922-3E46-4F4B-86E7-760C03F4C3A9}">
      <dsp:nvSpPr>
        <dsp:cNvPr id="0" name=""/>
        <dsp:cNvSpPr/>
      </dsp:nvSpPr>
      <dsp:spPr>
        <a:xfrm>
          <a:off x="5813156" y="626625"/>
          <a:ext cx="1218532" cy="3129299"/>
        </a:xfrm>
        <a:prstGeom prst="rect">
          <a:avLst/>
        </a:prstGeom>
        <a:solidFill>
          <a:schemeClr val="accent2">
            <a:tint val="40000"/>
            <a:alpha val="90000"/>
            <a:hueOff val="4020657"/>
            <a:satOff val="-3502"/>
            <a:lumOff val="-5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4020657"/>
              <a:satOff val="-3502"/>
              <a:lumOff val="-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0" lvl="1" indent="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Овощной суп, </a:t>
          </a:r>
          <a:endParaRPr lang="ru-RU" sz="1100" kern="1200" dirty="0">
            <a:latin typeface="Arial" pitchFamily="34" charset="0"/>
            <a:cs typeface="Arial" pitchFamily="34" charset="0"/>
          </a:endParaRPr>
        </a:p>
        <a:p>
          <a:pPr marL="57150" lvl="1" indent="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рыба (лосось), </a:t>
          </a:r>
        </a:p>
        <a:p>
          <a:pPr marL="57150" lvl="1" indent="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овощной салат,</a:t>
          </a:r>
        </a:p>
        <a:p>
          <a:pPr marL="57150" lvl="1" indent="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чай «Диеталика»</a:t>
          </a:r>
          <a:b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или </a:t>
          </a:r>
        </a:p>
        <a:p>
          <a:pPr marL="57150" lvl="1" indent="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Протеиновый </a:t>
          </a:r>
          <a:b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Коктейль</a:t>
          </a:r>
          <a:b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«Диеталика»</a:t>
          </a:r>
          <a:b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вечерняя формула</a:t>
          </a:r>
        </a:p>
      </dsp:txBody>
      <dsp:txXfrm>
        <a:off x="5813156" y="626625"/>
        <a:ext cx="1218532" cy="3129299"/>
      </dsp:txXfrm>
    </dsp:sp>
    <dsp:sp modelId="{FA1A38B4-442B-450A-8E08-21D192DC5126}">
      <dsp:nvSpPr>
        <dsp:cNvPr id="0" name=""/>
        <dsp:cNvSpPr/>
      </dsp:nvSpPr>
      <dsp:spPr>
        <a:xfrm>
          <a:off x="7202283" y="224708"/>
          <a:ext cx="1218532" cy="401917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u="none" kern="1200" dirty="0" smtClean="0"/>
            <a:t>Поздний ужин</a:t>
          </a:r>
          <a:br>
            <a:rPr lang="ru-RU" sz="1100" b="1" i="0" u="none" kern="1200" dirty="0" smtClean="0"/>
          </a:br>
          <a:r>
            <a:rPr lang="ru-RU" sz="1100" b="1" i="0" u="none" kern="1200" dirty="0" smtClean="0"/>
            <a:t>21:30 –22:00</a:t>
          </a:r>
          <a:endParaRPr lang="ru-RU" sz="1100" b="1" i="0" u="none" kern="1200" dirty="0"/>
        </a:p>
      </dsp:txBody>
      <dsp:txXfrm>
        <a:off x="7202283" y="224708"/>
        <a:ext cx="1218532" cy="401917"/>
      </dsp:txXfrm>
    </dsp:sp>
    <dsp:sp modelId="{2D62F114-948C-4BFB-BA56-F1F6B203F8C8}">
      <dsp:nvSpPr>
        <dsp:cNvPr id="0" name=""/>
        <dsp:cNvSpPr/>
      </dsp:nvSpPr>
      <dsp:spPr>
        <a:xfrm>
          <a:off x="7202283" y="626625"/>
          <a:ext cx="1218532" cy="3129299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0" lvl="1" indent="108000" algn="ctr" defTabSz="488950">
            <a:lnSpc>
              <a:spcPts val="14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Протеиновый </a:t>
          </a:r>
          <a:b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Коктейль</a:t>
          </a:r>
          <a:b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«Диеталика»</a:t>
          </a:r>
          <a:b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</a:br>
          <a:r>
            <a:rPr lang="ru-RU" sz="1100" kern="1200" dirty="0" smtClean="0">
              <a:latin typeface="Arial" pitchFamily="34" charset="0"/>
              <a:ea typeface="Calibri"/>
              <a:cs typeface="Arial" pitchFamily="34" charset="0"/>
            </a:rPr>
            <a:t>вечерняя формула</a:t>
          </a:r>
          <a:endParaRPr lang="ru-RU" sz="1100" kern="1200" dirty="0">
            <a:latin typeface="Arial" pitchFamily="34" charset="0"/>
            <a:cs typeface="Arial" pitchFamily="34" charset="0"/>
          </a:endParaRPr>
        </a:p>
      </dsp:txBody>
      <dsp:txXfrm>
        <a:off x="7202283" y="626625"/>
        <a:ext cx="1218532" cy="3129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4D9ED-45C9-4FB2-8E5E-1E979FAF2071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CE595-8E42-41A2-A9EF-F43D34A7BE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Условия</a:t>
            </a:r>
            <a:r>
              <a:rPr lang="ru-RU" baseline="0" dirty="0" smtClean="0"/>
              <a:t> современной жизни диктуют свои правила. Быть активным, хорошо выглядеть, быть в отличной форме, заниматься спортом – сегодня больше, чем просто модные тенденции. Для достижения результатов необходима основа – правильное сбалансированное питание. Новая линия функциональных продуктов Диеталика от компании Артлайф отвечает всем требованиям сегодняшнего дня.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Активная</a:t>
            </a:r>
            <a:r>
              <a:rPr lang="ru-RU" baseline="0" dirty="0" smtClean="0"/>
              <a:t> формула коктейля усилена мощным антиоксидантом </a:t>
            </a:r>
            <a:r>
              <a:rPr lang="ru-RU" baseline="0" dirty="0" err="1" smtClean="0"/>
              <a:t>дигидрокверцетином</a:t>
            </a:r>
            <a:r>
              <a:rPr lang="ru-RU" baseline="0" dirty="0" smtClean="0"/>
              <a:t>, витаминами, </a:t>
            </a:r>
            <a:r>
              <a:rPr lang="ru-RU" baseline="0" dirty="0" err="1" smtClean="0"/>
              <a:t>пробиотиками</a:t>
            </a:r>
            <a:r>
              <a:rPr lang="ru-RU" baseline="0" dirty="0" smtClean="0"/>
              <a:t> растительными ферментами. Коктейль обладает приятным вкусом, особую изысканность ему добавляют кусочки настоящих ягод!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Формулы</a:t>
            </a:r>
            <a:r>
              <a:rPr lang="ru-RU" baseline="0" dirty="0" smtClean="0"/>
              <a:t> коктейлей не содержат сахара! В качестве </a:t>
            </a:r>
            <a:r>
              <a:rPr lang="ru-RU" baseline="0" dirty="0" err="1" smtClean="0"/>
              <a:t>сахарозаменителя</a:t>
            </a:r>
            <a:r>
              <a:rPr lang="ru-RU" baseline="0" dirty="0" smtClean="0"/>
              <a:t> в них используется </a:t>
            </a:r>
            <a:r>
              <a:rPr lang="ru-RU" baseline="0" dirty="0" err="1" smtClean="0"/>
              <a:t>эритритол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Сравнение формул</a:t>
            </a:r>
            <a:r>
              <a:rPr lang="ru-RU" baseline="0" dirty="0" smtClean="0"/>
              <a:t> коктейлей.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Протеиновый</a:t>
            </a:r>
            <a:r>
              <a:rPr lang="ru-RU" baseline="0" dirty="0" smtClean="0"/>
              <a:t> батончик – это питательная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протеиновая закуска,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которую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можно употреблять до и после тренировки, взять с собой на работу или в поездку. Обладая приятным вкусом ванильного десерта, протеиновые батончики удовлетворяют потребность в сладком с пользой для фигуры. Помогают быстро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утолить голод и зарядить энергией.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Формула батончиков представлена белками с быстрым и медленным усвоением, которые способствуют росту и поддержанию мышечной массы. В неё входят концентрат молочного белка, сывороточный протеин и соевый протеин.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Также этот батончик содержит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гидролизат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коллагена, гарцинию камбоджийскую и полный комплекс витаминов.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Гидролизат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коллагена поддерживает функциональную активность суставов и связок, делает их более устойчивыми к повышенным физическим нагрузкам. Гарциния способствует нормальному метаболизму жиров.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любой диете важно употреблять достаточное количество жидкости, которая необходима для обеспечения оптимального уровня метаболизма.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Чайный напиток «Диеталика»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основе натуральных трав улучшает настроение, способствует гармонизации обменных процессов, правильной работе кишечника и выведению токсинов, тем самым настраивая организм на естественную потерю веса.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Молочный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улун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содержит большое количество катехинов, которые повышают количество ферментов, необходимых для расщепления жиров. Зверобой часто рекомендуют применять при заболеваниях обмена веществ, таких как ожирение. Считается, что зверобой обладает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нейрорегуляторным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действием за счёт активного воздействия на клеточный обмен веществ.  Ромашка, липа, лаванда и душица оказывают успокаивающее действие, которое усиливается уникальным природным релаксантом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теанином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Эта аминокислота способствует сохранению спокойствия и расслаблению, но при этом не вызывает сонливости 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Обладающий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релакс-эффектом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чайный напиток «Диеталика»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рекомендуется для приёма после тренировки или во второй половине дня.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Продукты</a:t>
            </a:r>
            <a:r>
              <a:rPr lang="ru-RU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Диеталика можно использовать в составе программ по контролю массы тела. Однако необходимо помнить, что достичь оптимального результата возможно, если сочетать правильное питание с повышением физической активности.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Также необходимо помнить, что при любой диете не следует отказываться от еды и жестко ограничивать</a:t>
            </a:r>
            <a:r>
              <a:rPr lang="ru-RU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калорийность рациона.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Жесткие ограничения и отказ от еды – это неправильно! При дефиците питательных веществ, необходимых для нормального метаболизма, невозможно достигнуть хорошего результата. В основе любого процесса снижения веса лежит сбалансированный рацион, который учитывает основные потребности организма. </a:t>
            </a:r>
            <a:r>
              <a:rPr lang="ru-RU" sz="1200" kern="1200" dirty="0" smtClean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Система питания Диеталика поможет достичь цели и при этом позволит избежать неблагоприятных последствий для здоровья, связанных с ограничениями в питании.</a:t>
            </a:r>
            <a:endParaRPr kumimoji="0" lang="ru-RU" sz="1200" i="1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Предложенная</a:t>
            </a:r>
            <a:r>
              <a:rPr lang="ru-RU" baseline="0" dirty="0" smtClean="0"/>
              <a:t> модель рациона является примером сбалансированного рациона, а не прямой рекомендацией. Продукция линии Диеталика может быть использована в качестве одного или нескольких приемов пищи.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Потребление традиционных продуктов питания не позволяет людям, интенсивно занимающимся спортом, в полной мере компенсировать сопряженные с этим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энергозатраты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а также восполнить расход питательных веществ.  Продукты линии «Диеталика» открывают возможность оказывать направленное воздействие на длительное поддержание общего тонуса организма, работоспособности и быстрого восстановления. Функциональные ингредиенты эффективно работают как во время тренировок, так и во время отдыха, позволяя быстрее достичь наилучшей формы.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Линия</a:t>
            </a:r>
            <a:r>
              <a:rPr lang="ru-RU" baseline="0" dirty="0" smtClean="0"/>
              <a:t> Диеталика отвечает потребностям разных целевых аудиторий. Люди, которые занимаются фитнесом и спортом, могут использовать эти продукты для повышения эффективности тренировок. Люди, которые хотят похудеть могут использовать коктейли Диеталика в качестве замены некоторых приемов пищи. Ведь благодаря сбалансированному разнообразному составу, они помогут избежать дефицита важных нутриентов, а значит и негативных последствий для здоровья. Диеталику могут использовать все люди, которые заботятся о своем здоровье, для нормализации пищевого статуса.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Предложенная</a:t>
            </a:r>
            <a:r>
              <a:rPr lang="ru-RU" baseline="0" dirty="0" smtClean="0"/>
              <a:t> модель рациона является примером сбалансированного рациона, а не прямой рекомендацией. Продукция линии Диеталика может быть использована в качестве одного или нескольких приемов пищи.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Калорийность индивидуальная: в зависимости от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энергозатрат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интенсивности тренировок может  варьироваться от 1800 до 2400 ккал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Новая</a:t>
            </a:r>
            <a:r>
              <a:rPr lang="ru-RU" baseline="0" dirty="0" smtClean="0"/>
              <a:t> линия Диеталика от компании Артлайф – это новые возможности для каждого. Будьте активными, ищите единомышленников, делитесь хорошими результатами, развивайте бизнес!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Диеталика – открывает</a:t>
            </a:r>
            <a:r>
              <a:rPr lang="ru-RU" baseline="0" dirty="0" smtClean="0"/>
              <a:t> новые возможности для активной жизни. Ведь активная диета – активная жизнь!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Формулы</a:t>
            </a:r>
            <a:r>
              <a:rPr lang="ru-RU" baseline="0" dirty="0" smtClean="0"/>
              <a:t> продуктов Диеталика созданы на основе рекомендаций диетологов и специалистов по спортивному питанию. 4 составляющие успеха – сбалансированный состав, современные активные компоненты, простота и удобство применения, а также отличное соотношение цена-качество.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CC4-4578-4749-BC87-637865FE0E5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Протеиновые коктейли — это полностью натуральный продукт , который изготавливается с помощью современных технологий из белков растительного или животного происхождения. Если вы занимаетесь спортом, хотите повысить продуктивность тренировок или эффективно управлять весом, то протеиновые коктейли станут для вас незаменимым продуктом.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dirty="0" smtClean="0"/>
              <a:t>Коктейли Диеталика содержат высококачественные</a:t>
            </a:r>
            <a:r>
              <a:rPr lang="ru-RU" baseline="0" dirty="0" smtClean="0"/>
              <a:t> протеины – сывороточный и мицеллярный, которые предпочтительно применять в различное время суток и для различных задач.</a:t>
            </a:r>
          </a:p>
          <a:p>
            <a:r>
              <a:rPr lang="ru-RU" baseline="0" dirty="0" smtClean="0"/>
              <a:t>Дневная формула коктейлей содержит комбинацию сывороточного протеина и </a:t>
            </a:r>
            <a:r>
              <a:rPr lang="ru-RU" baseline="0" dirty="0" err="1" smtClean="0"/>
              <a:t>мицеллярного</a:t>
            </a:r>
            <a:r>
              <a:rPr lang="ru-RU" baseline="0" dirty="0" smtClean="0"/>
              <a:t> казеина. Вечерняя формула – «медленный» мицеллярный казеин.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Сывороточный протеин считается лучшим протеином, как для тренировки мышц, так и для похудения. Этот белок быстро усваивается организмом, создавая мощный выброс аминокислот в течение короткого периода времени (30–40 минут).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Концентрат молочного белка (мицеллярный казеин) - это классический «медленный» протеин, получаемый из обезжиренного молока методом микрофильтрации. Установлено, что казеин всасывается медленнее, чем сывороточный белок, постепенно повышая концентрацию аминокислот в крови и удерживая ее на достаточно высоком уровне в течение 6–8 часов.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Дневная формула:</a:t>
            </a:r>
            <a:r>
              <a:rPr lang="ru-RU" baseline="0" dirty="0" smtClean="0"/>
              <a:t> сывороточный+мицеллярный протеин. </a:t>
            </a:r>
            <a:r>
              <a:rPr lang="ru-RU" dirty="0" smtClean="0"/>
              <a:t>Комбинирование протеинов</a:t>
            </a:r>
            <a:r>
              <a:rPr lang="ru-RU" baseline="0" dirty="0" smtClean="0"/>
              <a:t> в дневной формуле позволяет добиться двойного эффекта и универсального действия.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Многообразие</a:t>
            </a:r>
            <a:r>
              <a:rPr lang="ru-RU" baseline="0" dirty="0" smtClean="0"/>
              <a:t> функциональных компонентов делают эти коктейли непревзойденным источником веществ, полезных для здоровья.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Создан на основе</a:t>
            </a:r>
            <a:r>
              <a:rPr lang="ru-RU" baseline="0" dirty="0" smtClean="0"/>
              <a:t> «</a:t>
            </a:r>
            <a:r>
              <a:rPr lang="ru-RU" baseline="0" dirty="0" err="1" smtClean="0"/>
              <a:t>меделенного</a:t>
            </a:r>
            <a:r>
              <a:rPr lang="ru-RU" baseline="0" dirty="0" smtClean="0"/>
              <a:t>» </a:t>
            </a:r>
            <a:r>
              <a:rPr lang="ru-RU" baseline="0" dirty="0" err="1" smtClean="0"/>
              <a:t>мицеллярного</a:t>
            </a:r>
            <a:r>
              <a:rPr lang="ru-RU" baseline="0" dirty="0" smtClean="0"/>
              <a:t> казеина. Этот коктейль с уверенностью можно назвать «умным» ужином. 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 время сна организм получает мало питательных веществ и скорость метаболизма замедляется. Однако мицеллярный казеин обеспечивает постоянное поступление белка, и это позволяет организму продолжить создание новой мышечной ткани мышечной ткани во время сна. Говоря образно, действие вашей тренировки продолжается даже ночью!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Коктейль «Диеталика» Ягодный бриз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идеален в качестве разгрузочного приёма пищи и для приёма после вечерних тренировок, когда важно поужинать, но не переесть.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CE595-8E42-41A2-A9EF-F43D34A7BE7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4200-363E-4A33-839C-08597E26BDA4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82FA-1749-4562-BDC2-ACBDAF2C3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4200-363E-4A33-839C-08597E26BDA4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82FA-1749-4562-BDC2-ACBDAF2C3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4200-363E-4A33-839C-08597E26BDA4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82FA-1749-4562-BDC2-ACBDAF2C3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4200-363E-4A33-839C-08597E26BDA4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82FA-1749-4562-BDC2-ACBDAF2C3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4200-363E-4A33-839C-08597E26BDA4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82FA-1749-4562-BDC2-ACBDAF2C3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4200-363E-4A33-839C-08597E26BDA4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82FA-1749-4562-BDC2-ACBDAF2C3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4200-363E-4A33-839C-08597E26BDA4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82FA-1749-4562-BDC2-ACBDAF2C3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4200-363E-4A33-839C-08597E26BDA4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82FA-1749-4562-BDC2-ACBDAF2C3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4200-363E-4A33-839C-08597E26BDA4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82FA-1749-4562-BDC2-ACBDAF2C3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4200-363E-4A33-839C-08597E26BDA4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82FA-1749-4562-BDC2-ACBDAF2C3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4200-363E-4A33-839C-08597E26BDA4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82FA-1749-4562-BDC2-ACBDAF2C3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04200-363E-4A33-839C-08597E26BDA4}" type="datetimeFigureOut">
              <a:rPr lang="ru-RU" smtClean="0"/>
              <a:pPr/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E82FA-1749-4562-BDC2-ACBDAF2C3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4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emf"/><Relationship Id="rId5" Type="http://schemas.openxmlformats.org/officeDocument/2006/relationships/image" Target="../media/image29.em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emf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image" Target="../media/image20.emf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2048" y="2616478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Диеталика_лог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1568" y="2636912"/>
            <a:ext cx="5926816" cy="720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752" y="3645024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cap="all" dirty="0" smtClean="0">
                <a:solidFill>
                  <a:schemeClr val="bg1"/>
                </a:solidFill>
                <a:latin typeface="Geometria" pitchFamily="34" charset="-52"/>
              </a:rPr>
              <a:t>Активная диета –</a:t>
            </a:r>
          </a:p>
          <a:p>
            <a:pPr lvl="0" algn="ctr"/>
            <a:r>
              <a:rPr lang="ru-RU" sz="3600" cap="all" dirty="0" smtClean="0">
                <a:solidFill>
                  <a:schemeClr val="bg1"/>
                </a:solidFill>
                <a:latin typeface="Geometria" pitchFamily="34" charset="-52"/>
              </a:rPr>
              <a:t>Активная жизнь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55576" y="2420888"/>
            <a:ext cx="1152128" cy="1152128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NEW</a:t>
            </a:r>
            <a:endParaRPr lang="ru-RU" sz="2400" b="1" dirty="0"/>
          </a:p>
        </p:txBody>
      </p:sp>
      <p:pic>
        <p:nvPicPr>
          <p:cNvPr id="10" name="Рисунок 9" descr="лог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3429" y="293107"/>
            <a:ext cx="1340054" cy="4337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Depositphotos_122743364_origin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0688"/>
            <a:ext cx="3600400" cy="496897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292080" y="2564904"/>
            <a:ext cx="36724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ct val="20000"/>
              </a:spcBef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Помогает привести фигуру в тонус не только во время тренировки, но и во время отдыха!</a:t>
            </a:r>
          </a:p>
        </p:txBody>
      </p:sp>
      <p:sp>
        <p:nvSpPr>
          <p:cNvPr id="24" name="Содержимое 5"/>
          <p:cNvSpPr txBox="1">
            <a:spLocks/>
          </p:cNvSpPr>
          <p:nvPr/>
        </p:nvSpPr>
        <p:spPr>
          <a:xfrm>
            <a:off x="5652120" y="5085184"/>
            <a:ext cx="295232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0" algn="ctr" defTabSz="7200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Заголовок 4"/>
          <p:cNvSpPr txBox="1">
            <a:spLocks/>
          </p:cNvSpPr>
          <p:nvPr/>
        </p:nvSpPr>
        <p:spPr>
          <a:xfrm>
            <a:off x="5255568" y="1124744"/>
            <a:ext cx="3888432" cy="14401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all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metria" pitchFamily="34" charset="-52"/>
                <a:ea typeface="+mj-ea"/>
                <a:cs typeface="+mj-cs"/>
              </a:rPr>
              <a:t>Протеиновый</a:t>
            </a:r>
            <a:br>
              <a:rPr kumimoji="0" lang="ru-RU" sz="2800" i="0" u="none" strike="noStrike" kern="1200" cap="all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metria" pitchFamily="34" charset="-52"/>
                <a:ea typeface="+mj-ea"/>
                <a:cs typeface="+mj-cs"/>
              </a:rPr>
            </a:br>
            <a:r>
              <a:rPr kumimoji="0" lang="ru-RU" sz="2800" i="0" u="none" strike="noStrike" kern="1200" cap="all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metria" pitchFamily="34" charset="-52"/>
                <a:ea typeface="+mj-ea"/>
                <a:cs typeface="+mj-cs"/>
              </a:rPr>
              <a:t>КОКТЕЙЛь</a:t>
            </a:r>
            <a:endParaRPr kumimoji="0" lang="ru-RU" sz="2800" i="0" u="none" strike="noStrike" kern="1200" cap="all" spc="0" normalizeH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eometria" pitchFamily="34" charset="-52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cap="all" dirty="0" smtClean="0">
                <a:solidFill>
                  <a:schemeClr val="accent6">
                    <a:lumMod val="75000"/>
                  </a:schemeClr>
                </a:solidFill>
                <a:latin typeface="Geometria" pitchFamily="34" charset="-52"/>
                <a:ea typeface="+mj-ea"/>
                <a:cs typeface="+mj-cs"/>
              </a:rPr>
              <a:t>ВЕЧЕРНЯЯ ФОРМУЛА</a:t>
            </a:r>
            <a:endParaRPr kumimoji="0" lang="ru-RU" sz="2000" i="0" u="none" strike="noStrike" kern="1200" cap="all" spc="0" normalizeH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Geometria" pitchFamily="34" charset="-52"/>
              <a:ea typeface="+mj-ea"/>
              <a:cs typeface="+mj-cs"/>
            </a:endParaRPr>
          </a:p>
        </p:txBody>
      </p:sp>
      <p:pic>
        <p:nvPicPr>
          <p:cNvPr id="32" name="Рисунок 31" descr="батончик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3729829"/>
            <a:ext cx="3613969" cy="2939531"/>
          </a:xfrm>
          <a:prstGeom prst="rect">
            <a:avLst/>
          </a:prstGeom>
        </p:spPr>
      </p:pic>
      <p:sp>
        <p:nvSpPr>
          <p:cNvPr id="13" name="Содержимое 5"/>
          <p:cNvSpPr txBox="1">
            <a:spLocks/>
          </p:cNvSpPr>
          <p:nvPr/>
        </p:nvSpPr>
        <p:spPr>
          <a:xfrm>
            <a:off x="5292080" y="3570694"/>
            <a:ext cx="3600400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 indent="216000" defTabSz="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>
                <a:tab pos="216000" algn="l"/>
              </a:tabLst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 Подходит для приема вечером или в случает длительного отсутствия приема пищи</a:t>
            </a:r>
          </a:p>
          <a:p>
            <a:pPr marL="0" lvl="1" indent="216000" defTabSz="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>
                <a:tab pos="216000" algn="l"/>
              </a:tabLst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 Пролонгирует действие дневного коктейля</a:t>
            </a:r>
          </a:p>
        </p:txBody>
      </p:sp>
      <p:pic>
        <p:nvPicPr>
          <p:cNvPr id="12" name="Рисунок 11" descr="Диеталика_лог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5445224"/>
            <a:ext cx="1614013" cy="66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16200000">
            <a:off x="1752920" y="847314"/>
            <a:ext cx="1426200" cy="4932040"/>
          </a:xfrm>
          <a:prstGeom prst="rect">
            <a:avLst/>
          </a:prstGeom>
          <a:gradFill flip="none" rotWithShape="1">
            <a:gsLst>
              <a:gs pos="0">
                <a:srgbClr val="B4E19D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057170" y="1509541"/>
            <a:ext cx="4794038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216000">
              <a:lnSpc>
                <a:spcPts val="2200"/>
              </a:lnSpc>
              <a:spcBef>
                <a:spcPts val="300"/>
              </a:spcBef>
              <a:spcAft>
                <a:spcPts val="300"/>
              </a:spcAft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  <a:tab pos="396000" algn="l"/>
              </a:tabLst>
              <a:defRPr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Бромелайн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и папаин –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растительные  ферменты. Способствуют усвоению пищи.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lvl="1" indent="216000">
              <a:lnSpc>
                <a:spcPts val="2200"/>
              </a:lnSpc>
              <a:spcBef>
                <a:spcPts val="300"/>
              </a:spcBef>
              <a:spcAft>
                <a:spcPts val="300"/>
              </a:spcAft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  <a:tab pos="396000" algn="l"/>
              </a:tabLst>
              <a:defRPr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Лактобактерии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поддерживают хорошую работу пищеварительной системы</a:t>
            </a:r>
          </a:p>
          <a:p>
            <a:pPr marL="0" lvl="1" indent="216000">
              <a:lnSpc>
                <a:spcPts val="2200"/>
              </a:lnSpc>
              <a:spcBef>
                <a:spcPts val="300"/>
              </a:spcBef>
              <a:spcAft>
                <a:spcPts val="300"/>
              </a:spcAft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  <a:tab pos="396000" algn="l"/>
              </a:tabLst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Отруби пшеничные –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источник клетчатки. Улучшают работу кишечника, способствуют выведению токсинов.</a:t>
            </a:r>
          </a:p>
          <a:p>
            <a:pPr marL="0" lvl="1" indent="216000">
              <a:lnSpc>
                <a:spcPts val="2200"/>
              </a:lnSpc>
              <a:spcBef>
                <a:spcPts val="300"/>
              </a:spcBef>
              <a:spcAft>
                <a:spcPts val="300"/>
              </a:spcAft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  <a:tab pos="396000" algn="l"/>
              </a:tabLst>
              <a:defRPr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Дигидрокверцетин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антиоксидант.  Нейтрализует свободные радикалы, улучшает регенерацию тканей.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lvl="1" indent="216000">
              <a:lnSpc>
                <a:spcPts val="2200"/>
              </a:lnSpc>
              <a:spcBef>
                <a:spcPts val="300"/>
              </a:spcBef>
              <a:spcAft>
                <a:spcPts val="300"/>
              </a:spcAft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  <a:tab pos="396000" algn="l"/>
              </a:tabLst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Витамины п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оддерживают высокий уровень  энергии.</a:t>
            </a:r>
          </a:p>
          <a:p>
            <a:pPr indent="216000">
              <a:lnSpc>
                <a:spcPts val="2200"/>
              </a:lnSpc>
              <a:spcBef>
                <a:spcPts val="300"/>
              </a:spcBef>
              <a:spcAft>
                <a:spcPts val="300"/>
              </a:spcAft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  <a:tab pos="396000" algn="l"/>
              </a:tabLst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indent="216000">
              <a:lnSpc>
                <a:spcPts val="2200"/>
              </a:lnSpc>
              <a:spcBef>
                <a:spcPts val="300"/>
              </a:spcBef>
              <a:spcAft>
                <a:spcPts val="300"/>
              </a:spcAft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  <a:tab pos="396000" algn="l"/>
              </a:tabLst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Диеталика_лог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pic>
        <p:nvPicPr>
          <p:cNvPr id="8" name="Рисунок 7" descr="низ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054600"/>
            <a:ext cx="9144000" cy="18034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3833" y="5661248"/>
            <a:ext cx="2826519" cy="90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hiaseed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7791" y="4981407"/>
            <a:ext cx="494538" cy="494538"/>
          </a:xfrm>
          <a:prstGeom prst="roundRect">
            <a:avLst/>
          </a:prstGeom>
        </p:spPr>
      </p:pic>
      <p:pic>
        <p:nvPicPr>
          <p:cNvPr id="10" name="Рисунок 9" descr="Chiaseed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97919" y="4981407"/>
            <a:ext cx="494538" cy="494538"/>
          </a:xfrm>
          <a:prstGeom prst="roundRect">
            <a:avLst/>
          </a:prstGeom>
        </p:spPr>
      </p:pic>
      <p:pic>
        <p:nvPicPr>
          <p:cNvPr id="12" name="Рисунок 11" descr="Chiaseed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2727" y="4981407"/>
            <a:ext cx="494538" cy="494538"/>
          </a:xfrm>
          <a:prstGeom prst="roundRect">
            <a:avLst/>
          </a:prstGeom>
        </p:spPr>
      </p:pic>
      <p:pic>
        <p:nvPicPr>
          <p:cNvPr id="15" name="Рисунок 14" descr="Chiaseeds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42855" y="4981407"/>
            <a:ext cx="494538" cy="494538"/>
          </a:xfrm>
          <a:prstGeom prst="roundRect">
            <a:avLst/>
          </a:prstGeom>
        </p:spPr>
      </p:pic>
      <p:pic>
        <p:nvPicPr>
          <p:cNvPr id="16" name="Рисунок 15" descr="Chiaseed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52983" y="4981407"/>
            <a:ext cx="494538" cy="494538"/>
          </a:xfrm>
          <a:prstGeom prst="round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101304">
            <a:off x="497941" y="989905"/>
            <a:ext cx="1557217" cy="6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 descr="D:\ФП\Диеталика\диеталика бизнес\коктель 450-1.png"/>
          <p:cNvPicPr>
            <a:picLocks noChangeAspect="1" noChangeArrowheads="1"/>
          </p:cNvPicPr>
          <p:nvPr/>
        </p:nvPicPr>
        <p:blipFill>
          <a:blip r:embed="rId12" cstate="print"/>
          <a:srcRect t="5284" b="14442"/>
          <a:stretch>
            <a:fillRect/>
          </a:stretch>
        </p:blipFill>
        <p:spPr bwMode="auto">
          <a:xfrm>
            <a:off x="1066030" y="1490823"/>
            <a:ext cx="1975934" cy="340382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7134130" y="5459240"/>
            <a:ext cx="2009870" cy="13987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/>
              <a:t>17 порций </a:t>
            </a:r>
          </a:p>
          <a:p>
            <a:pPr algn="ctr"/>
            <a:r>
              <a:rPr lang="ru-RU" sz="2500" b="1" dirty="0" smtClean="0"/>
              <a:t>(450 г)</a:t>
            </a:r>
            <a:endParaRPr lang="ru-RU" sz="2500" b="1" dirty="0"/>
          </a:p>
        </p:txBody>
      </p:sp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эритритол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044280"/>
            <a:ext cx="3496349" cy="49770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83968" y="1150648"/>
            <a:ext cx="2232248" cy="35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spcBef>
                <a:spcPct val="2000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ЭРИТРИТОЛ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одержимое 5"/>
          <p:cNvSpPr txBox="1">
            <a:spLocks/>
          </p:cNvSpPr>
          <p:nvPr/>
        </p:nvSpPr>
        <p:spPr>
          <a:xfrm>
            <a:off x="5724128" y="3140968"/>
            <a:ext cx="2952328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 defTabSz="720000">
              <a:buFont typeface="Wingdings" pitchFamily="2" charset="2"/>
              <a:buChar char="§"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7" y="3094864"/>
            <a:ext cx="456803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Это 100% натуральный компонент, который добывают путём ферментации сока фруктов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 с использованием природных дрожжей.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Эритритол не повышает уровня глюкозы и полностью выводится 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600" b="1" i="1" dirty="0" smtClean="0">
                <a:latin typeface="Arial" pitchFamily="34" charset="0"/>
                <a:cs typeface="Arial" pitchFamily="34" charset="0"/>
              </a:rPr>
            </a:b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из организма.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Коктейли «Диеталика» на </a:t>
            </a:r>
            <a:r>
              <a:rPr lang="ru-RU" sz="1600" i="1" dirty="0" err="1" smtClean="0">
                <a:latin typeface="Arial" pitchFamily="34" charset="0"/>
                <a:cs typeface="Arial" pitchFamily="34" charset="0"/>
              </a:rPr>
              <a:t>эритритоле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 имеют приятную степень сладости, но при этом низкую калорийность, их без вреда могут употреблять люди, страдающие сахарным диабетом.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3967" y="1510688"/>
            <a:ext cx="473708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Arial" pitchFamily="34" charset="0"/>
                <a:cs typeface="Arial" pitchFamily="34" charset="0"/>
              </a:rPr>
              <a:t>Формулы коктейлей «Диеталика» </a:t>
            </a:r>
            <a:br>
              <a:rPr lang="ru-RU" i="1" dirty="0" smtClean="0">
                <a:latin typeface="Arial" pitchFamily="34" charset="0"/>
                <a:cs typeface="Arial" pitchFamily="34" charset="0"/>
              </a:rPr>
            </a:br>
            <a:r>
              <a:rPr lang="ru-RU" i="1" dirty="0" smtClean="0">
                <a:latin typeface="Arial" pitchFamily="34" charset="0"/>
                <a:cs typeface="Arial" pitchFamily="34" charset="0"/>
              </a:rPr>
              <a:t>не содержат сахара, в качестве </a:t>
            </a:r>
            <a:br>
              <a:rPr lang="ru-RU" i="1" dirty="0" smtClean="0">
                <a:latin typeface="Arial" pitchFamily="34" charset="0"/>
                <a:cs typeface="Arial" pitchFamily="34" charset="0"/>
              </a:rPr>
            </a:br>
            <a:r>
              <a:rPr lang="ru-RU" i="1" dirty="0" err="1" smtClean="0">
                <a:latin typeface="Arial" pitchFamily="34" charset="0"/>
                <a:cs typeface="Arial" pitchFamily="34" charset="0"/>
              </a:rPr>
              <a:t>подсластителя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 в них используется</a:t>
            </a:r>
            <a:br>
              <a:rPr lang="ru-RU" i="1" dirty="0" smtClean="0">
                <a:latin typeface="Arial" pitchFamily="34" charset="0"/>
                <a:cs typeface="Arial" pitchFamily="34" charset="0"/>
              </a:rPr>
            </a:br>
            <a:r>
              <a:rPr lang="ru-RU" i="1" dirty="0" smtClean="0">
                <a:latin typeface="Arial" pitchFamily="34" charset="0"/>
                <a:cs typeface="Arial" pitchFamily="34" charset="0"/>
              </a:rPr>
              <a:t> полезный заменитель сахара 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эритритол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340768"/>
            <a:ext cx="2376264" cy="9233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СНИЖЕНИЕ ЗАВИСИМОСТИ</a:t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ОТ СЛАДКОГО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Диеталика_лог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иеталика_презентация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Диеталика_лог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1526" y="548680"/>
            <a:ext cx="3076450" cy="3737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136" y="1268760"/>
            <a:ext cx="8100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10 ПРЕИМУЩЕСТВ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ПРОТЕИНОВЫХ КОКТЕЙЛЕЙ ДИЕТАЛИКА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5589240"/>
            <a:ext cx="9144000" cy="100811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2165" y="2204864"/>
            <a:ext cx="8424936" cy="4139595"/>
          </a:xfrm>
          <a:prstGeom prst="rect">
            <a:avLst/>
          </a:prstGeom>
          <a:noFill/>
        </p:spPr>
        <p:txBody>
          <a:bodyPr wrap="square" numCol="2" spcCol="216000" rtlCol="0">
            <a:spAutoFit/>
          </a:bodyPr>
          <a:lstStyle/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ru-RU" sz="1400" dirty="0" smtClean="0"/>
              <a:t>В состав коктейлей входят «умные» белки высокого качества, отсутствует соя, «лишние калории». Высокие показатели по содержанию протеина – </a:t>
            </a:r>
            <a:r>
              <a:rPr lang="ru-RU" sz="1400" b="1" dirty="0" smtClean="0"/>
              <a:t>49%.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ru-RU" sz="1400" dirty="0" smtClean="0"/>
              <a:t>Низкая калорийность – 86,4 ккал («дневная формула»), 63,1 ккал («вечерняя формула»).</a:t>
            </a:r>
          </a:p>
          <a:p>
            <a:pPr marL="342900" indent="-342900" algn="just">
              <a:spcAft>
                <a:spcPts val="600"/>
              </a:spcAft>
              <a:buFontTx/>
              <a:buAutoNum type="arabicPeriod"/>
            </a:pPr>
            <a:r>
              <a:rPr lang="ru-RU" sz="1400" dirty="0" smtClean="0"/>
              <a:t>Коктейли могут применяться постоянно и длительно без побочных эффектов, так как не содержат  гуарану, кофеин, гриффонию, гормонов и др. нежелательных компонентов.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ru-RU" sz="1400" b="1" dirty="0" smtClean="0"/>
              <a:t>Отсутствие сахара.</a:t>
            </a:r>
            <a:r>
              <a:rPr lang="ru-RU" sz="1400" dirty="0" smtClean="0"/>
              <a:t> Использование </a:t>
            </a:r>
            <a:r>
              <a:rPr lang="ru-RU" sz="1400" b="1" dirty="0" smtClean="0"/>
              <a:t>эритритола</a:t>
            </a:r>
            <a:r>
              <a:rPr lang="ru-RU" sz="1400" dirty="0" smtClean="0"/>
              <a:t> в качестве сахарозаменителя (100% натуральный компонент, снижение зависимости от сладкого, безопасный контроль аппетита).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ru-RU" sz="1400" dirty="0" smtClean="0"/>
              <a:t>Комплексный подход – «дневная» и «вечерняя» формулы позволяют составить полноценные программы для различных целей и задач (в фитнес-программах, в программах контроля массы тела, при диетическом и диабетическом питании). 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ru-RU" sz="1400" dirty="0" smtClean="0"/>
              <a:t>Оптимальный спектр обогащающих компонентов, в том числе пребиотики, витамины,  суперфуды – чиа, спирулина.  </a:t>
            </a:r>
          </a:p>
          <a:p>
            <a:pPr marL="342900" indent="-342900" algn="just">
              <a:spcAft>
                <a:spcPts val="600"/>
              </a:spcAft>
              <a:buFontTx/>
              <a:buAutoNum type="arabicPeriod"/>
            </a:pPr>
            <a:r>
              <a:rPr lang="ru-RU" sz="1400" dirty="0" smtClean="0"/>
              <a:t>Широкий спектр свойств: нормализация пищеварения, укрепление сосудов, повышение метаболизма, общеукрепляющее действие. </a:t>
            </a:r>
          </a:p>
          <a:p>
            <a:pPr marL="342900" indent="-342900" algn="just">
              <a:spcAft>
                <a:spcPts val="600"/>
              </a:spcAft>
              <a:buFontTx/>
              <a:buAutoNum type="arabicPeriod"/>
            </a:pPr>
            <a:r>
              <a:rPr lang="ru-RU" sz="1400" dirty="0" smtClean="0"/>
              <a:t>Выгодная розничная цена – 92,8 руб. за порцию.</a:t>
            </a:r>
          </a:p>
          <a:p>
            <a:pPr marL="342900" indent="-342900" algn="just">
              <a:spcAft>
                <a:spcPts val="600"/>
              </a:spcAft>
              <a:buFontTx/>
              <a:buAutoNum type="arabicPeriod"/>
            </a:pPr>
            <a:r>
              <a:rPr lang="ru-RU" sz="1400" dirty="0" smtClean="0"/>
              <a:t>Удобство применения – развести коктейль можно водой или молоком, достаточно иметь просто шейкер.</a:t>
            </a:r>
          </a:p>
          <a:p>
            <a:pPr marL="342900" indent="-342900" algn="just">
              <a:spcAft>
                <a:spcPts val="600"/>
              </a:spcAft>
              <a:buFontTx/>
              <a:buAutoNum type="arabicPeriod"/>
            </a:pPr>
            <a:r>
              <a:rPr lang="ru-RU" sz="1400" dirty="0" smtClean="0"/>
              <a:t>Отлично сочетаются с другими продуктами линии и продуктами Артлайф.</a:t>
            </a:r>
          </a:p>
        </p:txBody>
      </p:sp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55576" y="692696"/>
          <a:ext cx="7776864" cy="5659872"/>
        </p:xfrm>
        <a:graphic>
          <a:graphicData uri="http://schemas.openxmlformats.org/drawingml/2006/table">
            <a:tbl>
              <a:tblPr firstRow="1" bandRow="1">
                <a:solidFill>
                  <a:schemeClr val="accent6">
                    <a:lumMod val="60000"/>
                    <a:lumOff val="40000"/>
                  </a:schemeClr>
                </a:solidFill>
                <a:tableStyleId>{F5AB1C69-6EDB-4FF4-983F-18BD219EF322}</a:tableStyleId>
              </a:tblPr>
              <a:tblGrid>
                <a:gridCol w="1779451"/>
                <a:gridCol w="2901069"/>
                <a:gridCol w="3096344"/>
              </a:tblGrid>
              <a:tr h="648075"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   Коктейли Диеталика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дневная формула</a:t>
                      </a:r>
                      <a:endParaRPr lang="ru-RU" sz="1400" b="0" i="1" kern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 Коктейль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Диеталика</a:t>
                      </a:r>
                      <a:endParaRPr lang="ru-RU" sz="14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вечерняя формула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32045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Вид протеина</a:t>
                      </a:r>
                      <a:endParaRPr lang="ru-RU" sz="1200" b="1" i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Концентрат молочного белка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/>
                      </a:r>
                      <a:b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 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сывороточный белок </a:t>
                      </a:r>
                      <a:endParaRPr lang="ru-RU" sz="105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Концентрат молочного белка </a:t>
                      </a:r>
                      <a:endParaRPr lang="ru-RU" sz="105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8644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Скорость усвоения</a:t>
                      </a:r>
                      <a:endParaRPr lang="ru-RU" sz="1200" b="1" i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Сочетание белков </a:t>
                      </a:r>
                      <a:r>
                        <a:rPr lang="en-US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/>
                      </a:r>
                      <a:br>
                        <a:rPr lang="en-US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 «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быстрым» и «медленным» усвоением</a:t>
                      </a:r>
                      <a:endParaRPr lang="ru-RU" sz="105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Медленная </a:t>
                      </a:r>
                      <a:endParaRPr lang="ru-RU" sz="105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13293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Другие </a:t>
                      </a:r>
                      <a:r>
                        <a:rPr lang="ru-RU" sz="1200" b="1" i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/>
                      </a:r>
                      <a:br>
                        <a:rPr lang="ru-RU" sz="1200" b="1" i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u-RU" sz="1200" b="1" i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компоненты</a:t>
                      </a:r>
                      <a:endParaRPr lang="ru-RU" sz="1200" b="1" i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Льняная мука, лецитин,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линолевая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кислота,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среднецепочечные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триглицериды, витамины,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микроэлементы.</a:t>
                      </a:r>
                      <a:b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коктейле 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«Зеленая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энергия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» –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b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семена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чиа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и </a:t>
                      </a:r>
                      <a:r>
                        <a:rPr lang="ru-RU" sz="105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спирулина</a:t>
                      </a:r>
                      <a:endParaRPr lang="ru-RU" sz="1050" dirty="0" smtClean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качестве замены сахара</a:t>
                      </a:r>
                      <a:br>
                        <a:rPr lang="ru-RU" sz="105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u-RU" sz="105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применяется </a:t>
                      </a:r>
                      <a:r>
                        <a:rPr lang="ru-RU" sz="1050" b="1" i="1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эритритол</a:t>
                      </a:r>
                      <a:r>
                        <a:rPr lang="ru-RU" sz="105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!</a:t>
                      </a:r>
                      <a:endParaRPr lang="ru-RU" sz="1050" b="1" i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Витамины,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бромелайн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и папаин,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лактобактерии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дигидрокверцетин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отруби пшеничные, натуральные ягодные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порошки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качестве замены сахара</a:t>
                      </a:r>
                      <a:br>
                        <a:rPr lang="ru-RU" sz="105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u-RU" sz="105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применяется </a:t>
                      </a:r>
                      <a:r>
                        <a:rPr lang="ru-RU" sz="1050" b="1" i="1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эритритол</a:t>
                      </a:r>
                      <a:r>
                        <a:rPr lang="ru-RU" sz="105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!</a:t>
                      </a:r>
                      <a:endParaRPr lang="ru-RU" sz="105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640865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Цель </a:t>
                      </a:r>
                      <a:endParaRPr lang="ru-RU" sz="1200" b="1" i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Активный образ жизни, питание и восстановление мышц, энергия для тренировки, управление весом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</a:t>
                      </a:r>
                      <a:b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улучшение 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пищеварения</a:t>
                      </a:r>
                      <a:endParaRPr lang="ru-RU" sz="105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Активный образ жизни, питание и восстановление мышц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управление</a:t>
                      </a:r>
                      <a:b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весом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антиоксидантная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защита,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/>
                      </a:r>
                      <a:b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улучшение 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пищеварения</a:t>
                      </a:r>
                      <a:endParaRPr lang="ru-RU" sz="105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63420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Когда лучше использовать</a:t>
                      </a:r>
                      <a:endParaRPr lang="ru-RU" sz="1200" b="1" i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Утром и днем</a:t>
                      </a:r>
                      <a:endParaRPr lang="ru-RU" sz="105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Вечером или в случае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длительного</a:t>
                      </a:r>
                      <a:b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промежутка между 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приемами пищи</a:t>
                      </a:r>
                      <a:endParaRPr lang="ru-RU" sz="105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Сочетание </a:t>
                      </a:r>
                      <a:r>
                        <a:rPr lang="ru-RU" sz="1200" b="1" i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/>
                      </a:r>
                      <a:br>
                        <a:rPr lang="ru-RU" sz="1200" b="1" i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u-RU" sz="1200" b="1" i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 </a:t>
                      </a:r>
                      <a:r>
                        <a:rPr lang="ru-RU" sz="1200" b="1" i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тренировками</a:t>
                      </a:r>
                      <a:endParaRPr lang="ru-RU" sz="1200" b="1" i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За 20-30 минут перед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тренировкой</a:t>
                      </a:r>
                      <a:b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лучше натощак)</a:t>
                      </a:r>
                      <a:endParaRPr lang="ru-RU" sz="105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После тренировки</a:t>
                      </a:r>
                      <a:endParaRPr lang="ru-RU" sz="105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422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Калорийность </a:t>
                      </a:r>
                      <a:r>
                        <a:rPr lang="ru-RU" sz="1200" b="1" i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/>
                      </a:r>
                      <a:br>
                        <a:rPr lang="ru-RU" sz="1200" b="1" i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u-RU" sz="1200" b="1" i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</a:t>
                      </a:r>
                      <a:r>
                        <a:rPr lang="ru-RU" sz="1200" b="1" i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порции</a:t>
                      </a:r>
                      <a:endParaRPr lang="ru-RU" sz="1200" b="1" i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86,4 ккал</a:t>
                      </a:r>
                      <a:endParaRPr lang="ru-RU" sz="105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63,1 ккал</a:t>
                      </a:r>
                      <a:endParaRPr lang="ru-RU" sz="105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Вкусы</a:t>
                      </a:r>
                      <a:endParaRPr lang="ru-RU" sz="1200" b="1" i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0000" lvl="0" indent="0" algn="l">
                        <a:lnSpc>
                          <a:spcPts val="11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16000" algn="l"/>
                        </a:tabLs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Зеленая энергия  </a:t>
                      </a:r>
                      <a:endParaRPr lang="ru-RU" sz="105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900000" lvl="0" indent="0" algn="l">
                        <a:lnSpc>
                          <a:spcPts val="11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16000" algn="l"/>
                        </a:tabLs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Кофейный </a:t>
                      </a:r>
                      <a:r>
                        <a:rPr lang="ru-RU" sz="105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чизкейк</a:t>
                      </a:r>
                      <a:endParaRPr lang="ru-RU" sz="105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604" marR="55604" marT="0" marB="0" anchor="ctr"/>
                </a:tc>
                <a:tc>
                  <a:txBody>
                    <a:bodyPr/>
                    <a:lstStyle/>
                    <a:p>
                      <a:pPr marL="900000" lvl="0" indent="180000" algn="l">
                        <a:lnSpc>
                          <a:spcPts val="11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16000" algn="l"/>
                        </a:tabLst>
                      </a:pPr>
                      <a:r>
                        <a:rPr lang="ru-RU" sz="1050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Ягодный бриз</a:t>
                      </a:r>
                    </a:p>
                  </a:txBody>
                  <a:tcPr marL="55604" marR="55604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477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Дополнительные преимущества</a:t>
                      </a:r>
                      <a:endParaRPr lang="ru-RU" sz="12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Отсутствие сахара, сои, крахмала, </a:t>
                      </a:r>
                      <a:r>
                        <a:rPr lang="ru-RU" sz="1050" kern="120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ГМО-компонентов</a:t>
                      </a:r>
                      <a:r>
                        <a:rPr lang="ru-RU" sz="105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</a:t>
                      </a:r>
                      <a:br>
                        <a:rPr lang="ru-RU" sz="105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ru-RU" sz="1050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искусственных красителей и ароматизаторов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764704"/>
            <a:ext cx="4991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764704"/>
            <a:ext cx="50487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positphotos_125329594_origin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92696"/>
            <a:ext cx="3403948" cy="489654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652120" y="2244051"/>
            <a:ext cx="3096344" cy="608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Правильный перекус </a:t>
            </a:r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–всегда </a:t>
            </a:r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под </a:t>
            </a:r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рукой!</a:t>
            </a:r>
            <a:endParaRPr lang="ru-RU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одержимое 5"/>
          <p:cNvSpPr txBox="1">
            <a:spLocks/>
          </p:cNvSpPr>
          <p:nvPr/>
        </p:nvSpPr>
        <p:spPr>
          <a:xfrm>
            <a:off x="5652120" y="3068959"/>
            <a:ext cx="2952328" cy="21729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lvl="1" defTabSz="720000"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Сбалансированный состав: три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вида белка (сывороточный, мицеллярный, соевый)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lvl="1" defTabSz="720000"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Быстрое насыщение и длительное чувство сытости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R="0" lvl="0" indent="0" defTabSz="7200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Заголовок 4"/>
          <p:cNvSpPr txBox="1">
            <a:spLocks/>
          </p:cNvSpPr>
          <p:nvPr/>
        </p:nvSpPr>
        <p:spPr>
          <a:xfrm>
            <a:off x="5652120" y="1340768"/>
            <a:ext cx="302433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all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metria" pitchFamily="34" charset="-52"/>
                <a:ea typeface="+mj-ea"/>
                <a:cs typeface="+mj-cs"/>
              </a:rPr>
              <a:t>Протеиновые</a:t>
            </a:r>
            <a:br>
              <a:rPr kumimoji="0" lang="ru-RU" sz="2800" i="0" u="none" strike="noStrike" kern="1200" cap="all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metria" pitchFamily="34" charset="-52"/>
                <a:ea typeface="+mj-ea"/>
                <a:cs typeface="+mj-cs"/>
              </a:rPr>
            </a:br>
            <a:r>
              <a:rPr kumimoji="0" lang="ru-RU" sz="2800" i="0" u="none" strike="noStrike" kern="1200" cap="all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metria" pitchFamily="34" charset="-52"/>
                <a:ea typeface="+mj-ea"/>
                <a:cs typeface="+mj-cs"/>
              </a:rPr>
              <a:t>батончики</a:t>
            </a:r>
            <a:endParaRPr kumimoji="0" lang="ru-RU" sz="2800" i="0" u="none" strike="noStrike" kern="1200" cap="all" spc="0" normalizeH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eometria" pitchFamily="34" charset="-52"/>
              <a:ea typeface="+mj-ea"/>
              <a:cs typeface="+mj-cs"/>
            </a:endParaRPr>
          </a:p>
        </p:txBody>
      </p:sp>
      <p:pic>
        <p:nvPicPr>
          <p:cNvPr id="32" name="Рисунок 31" descr="батончик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3501008"/>
            <a:ext cx="3377215" cy="2808312"/>
          </a:xfrm>
          <a:prstGeom prst="rect">
            <a:avLst/>
          </a:prstGeom>
        </p:spPr>
      </p:pic>
      <p:pic>
        <p:nvPicPr>
          <p:cNvPr id="12" name="Рисунок 11" descr="Диеталика_лог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5291409"/>
            <a:ext cx="2592288" cy="67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низ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6200000">
            <a:off x="1627477" y="991542"/>
            <a:ext cx="1677083" cy="4932040"/>
          </a:xfrm>
          <a:prstGeom prst="rect">
            <a:avLst/>
          </a:prstGeom>
          <a:gradFill flip="none" rotWithShape="1">
            <a:gsLst>
              <a:gs pos="0">
                <a:srgbClr val="B4E19D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dietalika_batonchi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66118">
            <a:off x="90822" y="1645990"/>
            <a:ext cx="4424221" cy="20882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8024" y="1268761"/>
            <a:ext cx="3960440" cy="467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16000">
              <a:lnSpc>
                <a:spcPts val="2100"/>
              </a:lnSpc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</a:tabLst>
            </a:pPr>
            <a:r>
              <a:rPr lang="ru-RU" b="1" dirty="0" smtClean="0"/>
              <a:t>Гидролизат коллагена </a:t>
            </a:r>
            <a:r>
              <a:rPr lang="ru-RU" dirty="0" smtClean="0"/>
              <a:t>поддерживает функциональную активность суставов и связок, делает их более устойчивыми к повышенным физическим нагрузкам.</a:t>
            </a:r>
          </a:p>
          <a:p>
            <a:pPr indent="216000">
              <a:lnSpc>
                <a:spcPts val="2100"/>
              </a:lnSpc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</a:tabLst>
            </a:pPr>
            <a:endParaRPr lang="ru-RU" dirty="0" smtClean="0"/>
          </a:p>
          <a:p>
            <a:pPr indent="216000">
              <a:lnSpc>
                <a:spcPts val="2100"/>
              </a:lnSpc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</a:tabLst>
            </a:pPr>
            <a:r>
              <a:rPr lang="ru-RU" b="1" dirty="0" smtClean="0"/>
              <a:t>Гарциния камбоджийская </a:t>
            </a:r>
            <a:r>
              <a:rPr lang="ru-RU" dirty="0" smtClean="0"/>
              <a:t>способствует нормальному метаболизму жиров.</a:t>
            </a:r>
          </a:p>
          <a:p>
            <a:pPr indent="216000">
              <a:lnSpc>
                <a:spcPts val="2100"/>
              </a:lnSpc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</a:tabLst>
            </a:pPr>
            <a:endParaRPr lang="ru-RU" dirty="0" smtClean="0"/>
          </a:p>
          <a:p>
            <a:pPr indent="216000">
              <a:lnSpc>
                <a:spcPts val="2100"/>
              </a:lnSpc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</a:tabLst>
            </a:pPr>
            <a:r>
              <a:rPr lang="ru-RU" b="1" dirty="0" smtClean="0"/>
              <a:t>Дигидрокверцетин</a:t>
            </a:r>
            <a:r>
              <a:rPr lang="ru-RU" dirty="0" smtClean="0"/>
              <a:t> – антиоксидант, нейтрализует свободные радикалы, улучшает регенерацию тканей.</a:t>
            </a:r>
          </a:p>
          <a:p>
            <a:pPr indent="216000">
              <a:lnSpc>
                <a:spcPts val="2100"/>
              </a:lnSpc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</a:tabLst>
            </a:pPr>
            <a:endParaRPr lang="ru-RU" dirty="0" smtClean="0"/>
          </a:p>
          <a:p>
            <a:pPr indent="216000">
              <a:lnSpc>
                <a:spcPts val="2100"/>
              </a:lnSpc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</a:tabLst>
            </a:pPr>
            <a:r>
              <a:rPr lang="ru-RU" b="1" dirty="0" smtClean="0"/>
              <a:t>Витамины</a:t>
            </a:r>
            <a:r>
              <a:rPr lang="ru-RU" dirty="0" smtClean="0"/>
              <a:t> поддерживают высокий уровень энергии.</a:t>
            </a:r>
          </a:p>
          <a:p>
            <a:pPr indent="216000">
              <a:lnSpc>
                <a:spcPts val="2100"/>
              </a:lnSpc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</a:tabLst>
            </a:pPr>
            <a:endParaRPr lang="ru-RU" dirty="0"/>
          </a:p>
        </p:txBody>
      </p:sp>
      <p:pic>
        <p:nvPicPr>
          <p:cNvPr id="9" name="Рисунок 8" descr="Диеталика_лог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6021289"/>
            <a:ext cx="210522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hiaseed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19175" y="4791294"/>
            <a:ext cx="494538" cy="494538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Рисунок 12" descr="Chiaseed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29303" y="4791294"/>
            <a:ext cx="494538" cy="494538"/>
          </a:xfrm>
          <a:prstGeom prst="roundRect">
            <a:avLst/>
          </a:prstGeom>
        </p:spPr>
      </p:pic>
      <p:pic>
        <p:nvPicPr>
          <p:cNvPr id="15" name="Рисунок 14" descr="Chiaseeds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74239" y="4791294"/>
            <a:ext cx="494538" cy="494538"/>
          </a:xfrm>
          <a:prstGeom prst="roundRect">
            <a:avLst/>
          </a:prstGeom>
        </p:spPr>
      </p:pic>
      <p:pic>
        <p:nvPicPr>
          <p:cNvPr id="16" name="Рисунок 15" descr="Chiaseed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84367" y="4791294"/>
            <a:ext cx="494538" cy="494538"/>
          </a:xfrm>
          <a:prstGeom prst="roundRect">
            <a:avLst/>
          </a:prstGeom>
        </p:spPr>
      </p:pic>
      <p:pic>
        <p:nvPicPr>
          <p:cNvPr id="14" name="Рисунок 13" descr="dietalika_batonchi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25296">
            <a:off x="152378" y="2151473"/>
            <a:ext cx="4424221" cy="2088232"/>
          </a:xfrm>
          <a:prstGeom prst="rect">
            <a:avLst/>
          </a:prstGeom>
        </p:spPr>
      </p:pic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ФП\Диеталика\диеталика бизнес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Диеталика_лог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9202" y="1026414"/>
            <a:ext cx="8100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10 ПРЕИМУЩЕСТВ БАТОНЧИКОВ ДИЕТАЛИКА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787" y="1561188"/>
            <a:ext cx="8604448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 smtClean="0"/>
              <a:t>В состав батончиков входят «умные» белки с «быстрым» и «медленным» усвоением. Высокие показатели по содержанию протеина – 27%.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 smtClean="0"/>
              <a:t>Оптимальная масса – 40 г. (батончики большей массой рекомендованы людям, которые хотят увеличить массу тела, занимающимся культуризмом)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 smtClean="0"/>
              <a:t>Более полезная альтернатива традиционным сладостям. Содержание сахара – </a:t>
            </a:r>
            <a:r>
              <a:rPr lang="ru-RU" sz="1600" dirty="0" smtClean="0">
                <a:solidFill>
                  <a:srgbClr val="FF0000"/>
                </a:solidFill>
              </a:rPr>
              <a:t>всего 1,65 г!!!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 smtClean="0"/>
              <a:t>Низкое содержание жиров – всего</a:t>
            </a:r>
            <a:r>
              <a:rPr lang="ru-RU" sz="1600" dirty="0" smtClean="0">
                <a:solidFill>
                  <a:srgbClr val="FF0000"/>
                </a:solidFill>
              </a:rPr>
              <a:t> 5,6 г, </a:t>
            </a:r>
            <a:r>
              <a:rPr lang="ru-RU" sz="1600" dirty="0" smtClean="0"/>
              <a:t>из которых </a:t>
            </a:r>
            <a:r>
              <a:rPr lang="ru-RU" sz="1600" dirty="0" smtClean="0">
                <a:solidFill>
                  <a:srgbClr val="FF0000"/>
                </a:solidFill>
              </a:rPr>
              <a:t>0,65 г </a:t>
            </a:r>
            <a:r>
              <a:rPr lang="ru-RU" sz="1600" dirty="0" smtClean="0"/>
              <a:t>фосфолипиды.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 smtClean="0"/>
              <a:t>Отсутствие транс-жиров, пальмового, рапсового и т.д. </a:t>
            </a:r>
            <a:endParaRPr lang="ru-RU" sz="1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600" dirty="0" smtClean="0"/>
              <a:t>Удобство применения (возможность перекусить в любое время и в любом месте). </a:t>
            </a:r>
          </a:p>
          <a:p>
            <a:pPr marL="342900" lvl="0" indent="-342900">
              <a:spcAft>
                <a:spcPts val="600"/>
              </a:spcAft>
              <a:buFontTx/>
              <a:buAutoNum type="arabicPeriod"/>
            </a:pPr>
            <a:r>
              <a:rPr lang="ru-RU" sz="1600" dirty="0" smtClean="0"/>
              <a:t>Дают отличное чувство насыщения. Дополнительный источник витаминов и антиоксидантов.</a:t>
            </a:r>
          </a:p>
          <a:p>
            <a:pPr marL="342900" lvl="0" indent="-342900">
              <a:spcAft>
                <a:spcPts val="600"/>
              </a:spcAft>
              <a:buFontTx/>
              <a:buAutoNum type="arabicPeriod"/>
            </a:pPr>
            <a:r>
              <a:rPr lang="ru-RU" sz="1600" dirty="0" smtClean="0"/>
              <a:t>Возможность использования в программах контроля массы тела (1 или ½ батончик в день) и в фитнес программах (1-2 батончика в зависимости от уровня физической активности).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ru-RU" sz="1600" dirty="0" smtClean="0"/>
              <a:t>Выгодная розничная цена – 70 руб. за штуку. 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ru-RU" sz="1600" dirty="0" smtClean="0"/>
              <a:t>Отлично сочетаются с другими продуктами линии и продуктами Артлайф.</a:t>
            </a:r>
          </a:p>
        </p:txBody>
      </p:sp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Depositphotos_122743364_origin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76672"/>
            <a:ext cx="3644370" cy="5079031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580112" y="2103626"/>
            <a:ext cx="309634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Формула эффективного восстановления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одержимое 5"/>
          <p:cNvSpPr txBox="1">
            <a:spLocks/>
          </p:cNvSpPr>
          <p:nvPr/>
        </p:nvSpPr>
        <p:spPr>
          <a:xfrm>
            <a:off x="5580112" y="2780928"/>
            <a:ext cx="3096344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 defTabSz="7200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Помогает настроить организм на естественную потерю веса</a:t>
            </a:r>
          </a:p>
          <a:p>
            <a:pPr marL="0" lvl="1" defTabSz="7200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Улучшает настроение</a:t>
            </a:r>
          </a:p>
          <a:p>
            <a:pPr marL="0" lvl="1" defTabSz="72000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Способствует гармонизации обменных процессов, правильной работе кишечника и выведению токсинов</a:t>
            </a:r>
          </a:p>
        </p:txBody>
      </p:sp>
      <p:sp>
        <p:nvSpPr>
          <p:cNvPr id="25" name="Заголовок 4"/>
          <p:cNvSpPr txBox="1">
            <a:spLocks/>
          </p:cNvSpPr>
          <p:nvPr/>
        </p:nvSpPr>
        <p:spPr>
          <a:xfrm>
            <a:off x="5508104" y="1268760"/>
            <a:ext cx="331236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all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metria" pitchFamily="34" charset="-52"/>
                <a:ea typeface="+mj-ea"/>
                <a:cs typeface="+mj-cs"/>
              </a:rPr>
              <a:t>ЧАЙНЫЙ НАПИТОК</a:t>
            </a:r>
          </a:p>
        </p:txBody>
      </p:sp>
      <p:pic>
        <p:nvPicPr>
          <p:cNvPr id="32" name="Рисунок 31" descr="батончик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677850"/>
            <a:ext cx="3613969" cy="29395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15608" y="4655988"/>
            <a:ext cx="320486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ВАЖНО!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При любой диете важно употреблять достаточное количество жидкости, которая необходима для обеспечения оптимального уровня метаболизма.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Диеталика_лог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5690908"/>
            <a:ext cx="1728192" cy="71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низ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54600"/>
            <a:ext cx="9144000" cy="18034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6200000">
            <a:off x="1741513" y="797487"/>
            <a:ext cx="1449013" cy="4932040"/>
          </a:xfrm>
          <a:prstGeom prst="rect">
            <a:avLst/>
          </a:prstGeom>
          <a:gradFill flip="none" rotWithShape="1">
            <a:gsLst>
              <a:gs pos="0">
                <a:srgbClr val="B4E19D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27984" y="1196752"/>
            <a:ext cx="4320480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16000">
              <a:spcAft>
                <a:spcPts val="600"/>
              </a:spcAft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Молочный улун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содержит большое количество катехинов, которые повышают количество ферментов, необходимых для расщепления жиров. </a:t>
            </a:r>
          </a:p>
          <a:p>
            <a:pPr indent="216000">
              <a:spcAft>
                <a:spcPts val="600"/>
              </a:spcAft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Зверобой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часто рекомендуют применять при заболеваниях обмена веществ, таких как ожирение. Считается, что зверобой обладает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нейрорегуляторным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действием за счёт активного воздействия на клеточный обмен веществ.  </a:t>
            </a:r>
          </a:p>
          <a:p>
            <a:pPr indent="216000">
              <a:spcAft>
                <a:spcPts val="600"/>
              </a:spcAft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Ромашка, липа, лаванда и душица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оказывают успокаивающее действие.</a:t>
            </a:r>
          </a:p>
          <a:p>
            <a:pPr indent="216000">
              <a:spcAft>
                <a:spcPts val="600"/>
              </a:spcAft>
              <a:buClr>
                <a:srgbClr val="92D050"/>
              </a:buClr>
              <a:buFont typeface="Wingdings" pitchFamily="2" charset="2"/>
              <a:buChar char="§"/>
              <a:tabLst>
                <a:tab pos="216000" algn="l"/>
              </a:tabLst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теанин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– натуральная аминокислота, способствует расслаблению, но при этом не вызывает сонливости.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Диеталика_лог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pic>
        <p:nvPicPr>
          <p:cNvPr id="5" name="Рисунок 4" descr="dietalika_te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386" y="2082330"/>
            <a:ext cx="3452692" cy="25895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8539" y="5733257"/>
            <a:ext cx="2801813" cy="104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Chiaseed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73999" y="4791294"/>
            <a:ext cx="494538" cy="494538"/>
          </a:xfrm>
          <a:prstGeom prst="roundRect">
            <a:avLst/>
          </a:prstGeom>
        </p:spPr>
      </p:pic>
      <p:pic>
        <p:nvPicPr>
          <p:cNvPr id="13" name="Рисунок 12" descr="Chiaseed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84127" y="4791294"/>
            <a:ext cx="494538" cy="494538"/>
          </a:xfrm>
          <a:prstGeom prst="roundRect">
            <a:avLst/>
          </a:prstGeom>
        </p:spPr>
      </p:pic>
      <p:pic>
        <p:nvPicPr>
          <p:cNvPr id="14" name="Рисунок 13" descr="Chiaseeds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8935" y="4791294"/>
            <a:ext cx="494538" cy="494538"/>
          </a:xfrm>
          <a:prstGeom prst="roundRect">
            <a:avLst/>
          </a:prstGeom>
        </p:spPr>
      </p:pic>
      <p:pic>
        <p:nvPicPr>
          <p:cNvPr id="15" name="Рисунок 14" descr="Chiaseed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29063" y="4791294"/>
            <a:ext cx="494538" cy="494538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Рисунок 15" descr="Chiaseeds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39191" y="4791294"/>
            <a:ext cx="494538" cy="494538"/>
          </a:xfrm>
          <a:prstGeom prst="roundRect">
            <a:avLst/>
          </a:prstGeom>
        </p:spPr>
      </p:pic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иеталика_лог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56525" y="1275901"/>
            <a:ext cx="413401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О СИСТЕМЕ </a:t>
            </a:r>
          </a:p>
          <a:p>
            <a:endParaRPr lang="ru-RU" sz="2400" b="1" cap="all" dirty="0" smtClean="0">
              <a:solidFill>
                <a:srgbClr val="00B050"/>
              </a:solidFill>
              <a:latin typeface="Geometria" pitchFamily="34" charset="-52"/>
              <a:ea typeface="+mj-ea"/>
              <a:cs typeface="+mj-cs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ВЫ СТРЕМИТЕСЬ К ЗДОРОВОМУ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И АКТИВНОМУ ОБРАЗУ ЖИЗНИ?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ХОТИТЕ БЫТЬ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В ХОРОШЕЙ ФОРМЕ?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ВАМ НЕОБХОДИМА ЭНЕРГИЯ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ДЛЯ ТРЕНИРОВОК?</a:t>
            </a:r>
          </a:p>
          <a:p>
            <a:endParaRPr lang="ru-RU" dirty="0" smtClean="0">
              <a:solidFill>
                <a:srgbClr val="00B050"/>
              </a:solidFill>
            </a:endParaRPr>
          </a:p>
          <a:p>
            <a:r>
              <a:rPr lang="ru-RU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ЛИНИЯ ПРОДУКТОВ «ДИЕТАЛИКА» ОБЕСПЕЧИТ ПРАВИЛЬНЫЙ БАЛАНС</a:t>
            </a:r>
            <a:br>
              <a:rPr lang="ru-RU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 ПИТАНИИ И СОЗДАСТ ОСНОВУ ДЛЯ НАДЕЖНЫХ РЕЗУЛЬТАТОВ!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D:\Инстаграмм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623" y="1285592"/>
            <a:ext cx="3988628" cy="3997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9437"/>
            <a:ext cx="8229600" cy="796950"/>
          </a:xfrm>
        </p:spPr>
        <p:txBody>
          <a:bodyPr>
            <a:normAutofit/>
          </a:bodyPr>
          <a:lstStyle/>
          <a:p>
            <a:r>
              <a:rPr lang="ru-RU" sz="2600" cap="all" dirty="0" smtClean="0">
                <a:solidFill>
                  <a:srgbClr val="00B050"/>
                </a:solidFill>
                <a:latin typeface="Geometria" pitchFamily="34" charset="-52"/>
              </a:rPr>
              <a:t>Программа «Контроль веса»</a:t>
            </a:r>
            <a:endParaRPr lang="ru-RU" sz="2600" cap="all" dirty="0">
              <a:solidFill>
                <a:srgbClr val="00B050"/>
              </a:solidFill>
              <a:latin typeface="Geometria" pitchFamily="34" charset="-52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39552" y="1852048"/>
          <a:ext cx="8208912" cy="43472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35763"/>
                <a:gridCol w="4773149"/>
              </a:tblGrid>
              <a:tr h="632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Преимущества: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Рекомендации: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715148">
                <a:tc>
                  <a:txBody>
                    <a:bodyPr/>
                    <a:lstStyle/>
                    <a:p>
                      <a:pPr lvl="0" indent="216000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§"/>
                        <a:tabLst>
                          <a:tab pos="2160000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Возможность сочетать продукты  линии «Диеталика» с традиционными продуктами, заменять ими один или несколько приемов пищи.</a:t>
                      </a:r>
                    </a:p>
                    <a:p>
                      <a:pPr lvl="0" indent="216000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§"/>
                        <a:tabLst>
                          <a:tab pos="2160000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Поэтапное снижение веса от 5 до 10% в месяц</a:t>
                      </a:r>
                    </a:p>
                    <a:p>
                      <a:pPr lvl="0" indent="216000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§"/>
                        <a:tabLst>
                          <a:tab pos="2160000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Активизация процессов обмена веществ</a:t>
                      </a:r>
                    </a:p>
                    <a:p>
                      <a:pPr lvl="0" indent="216000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§"/>
                        <a:tabLst>
                          <a:tab pos="2160000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Регуляция пищеварения, нейтрализация и выведение токсинов</a:t>
                      </a:r>
                    </a:p>
                    <a:p>
                      <a:pPr lvl="0" indent="216000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§"/>
                        <a:tabLst>
                          <a:tab pos="2160000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Контроль аппетита, снижение всплесков переедания, тяги к сладкому</a:t>
                      </a:r>
                    </a:p>
                    <a:p>
                      <a:pPr lvl="0" indent="216000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§"/>
                        <a:tabLst>
                          <a:tab pos="2160000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Формирование правильного пищевого поведения</a:t>
                      </a:r>
                    </a:p>
                    <a:p>
                      <a:pPr lvl="0" indent="216000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§"/>
                        <a:tabLst>
                          <a:tab pos="2160000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Активность и хорошее настроение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5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Снизьте до минимума в рационе количество жиров, сахара, соли; исключите алкоголь.</a:t>
                      </a:r>
                    </a:p>
                    <a:p>
                      <a:pPr lvl="0">
                        <a:lnSpc>
                          <a:spcPts val="15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Питайтесь регулярно, не пропускайте приемы пищи. Регулярный прием пищи способствует увеличению скорости обменных процессов в организме и позволяет длительное время поддерживать стабильный уровень сахара в крови.</a:t>
                      </a:r>
                    </a:p>
                    <a:p>
                      <a:pPr lvl="0">
                        <a:lnSpc>
                          <a:spcPts val="15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 пропускайте завтрак – утренний прием пищи активизирует метаболические процессы.</a:t>
                      </a:r>
                    </a:p>
                    <a:p>
                      <a:pPr lvl="0">
                        <a:lnSpc>
                          <a:spcPts val="15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Если в результате каких-либо обстоятельств у вас возникает длительный промежуток между приемами пищи – выпейте коктейль </a:t>
                      </a:r>
                      <a:r>
                        <a:rPr lang="ru-RU" sz="1200" i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«Диеталика» вечерняя формула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основе «медленных» белков.</a:t>
                      </a:r>
                    </a:p>
                    <a:p>
                      <a:pPr lvl="0">
                        <a:lnSpc>
                          <a:spcPts val="15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Объем употребляемой жидкости должен быть не менее 2-х литров в сутки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lvl="0">
                        <a:lnSpc>
                          <a:spcPts val="15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Наибольшего эффекта можно достичь при сочетании диеты с повышением уровня физической активности и позитивным психологическим настроем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rgbClr val="DEF5C3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Диеталика_лог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395536" y="1294124"/>
          <a:ext cx="8424936" cy="379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 descr="Диеталика_лого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4827" y="4879405"/>
            <a:ext cx="5391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Рекомендации по калорийности: 1400-1600 ккал</a:t>
            </a:r>
            <a:endParaRPr lang="ru-RU" sz="12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5945" y="989331"/>
            <a:ext cx="365837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cap="all" dirty="0" smtClean="0">
                <a:solidFill>
                  <a:srgbClr val="00B050"/>
                </a:solidFill>
                <a:latin typeface="Geometria" pitchFamily="34" charset="-52"/>
                <a:ea typeface="+mj-ea"/>
                <a:cs typeface="+mj-cs"/>
              </a:rPr>
              <a:t>Пример рациона: </a:t>
            </a:r>
          </a:p>
        </p:txBody>
      </p:sp>
      <p:pic>
        <p:nvPicPr>
          <p:cNvPr id="8" name="Рисунок 7" descr="dietalika_coctail_cheesecak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09846" y="3928820"/>
            <a:ext cx="1464590" cy="2440983"/>
          </a:xfrm>
          <a:prstGeom prst="rect">
            <a:avLst/>
          </a:prstGeom>
        </p:spPr>
      </p:pic>
      <p:pic>
        <p:nvPicPr>
          <p:cNvPr id="9" name="Рисунок 8" descr="dietalika_te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66107" y="5035009"/>
            <a:ext cx="1945039" cy="1458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31395" y="3298679"/>
            <a:ext cx="1128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*В случае, если вы поздно ложитесь спать</a:t>
            </a:r>
            <a:endParaRPr lang="ru-RU" sz="800" dirty="0"/>
          </a:p>
        </p:txBody>
      </p:sp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5655"/>
            <a:ext cx="8229600" cy="796950"/>
          </a:xfrm>
        </p:spPr>
        <p:txBody>
          <a:bodyPr>
            <a:noAutofit/>
          </a:bodyPr>
          <a:lstStyle/>
          <a:p>
            <a:r>
              <a:rPr lang="ru-RU" sz="2600" cap="all" dirty="0" smtClean="0">
                <a:solidFill>
                  <a:srgbClr val="00B050"/>
                </a:solidFill>
                <a:latin typeface="Geometria" pitchFamily="34" charset="-52"/>
              </a:rPr>
              <a:t>Программа «Фитнес»</a:t>
            </a:r>
            <a:br>
              <a:rPr lang="ru-RU" sz="2600" cap="all" dirty="0" smtClean="0">
                <a:solidFill>
                  <a:srgbClr val="00B050"/>
                </a:solidFill>
                <a:latin typeface="Geometria" pitchFamily="34" charset="-52"/>
              </a:rPr>
            </a:br>
            <a:r>
              <a:rPr lang="ru-RU" sz="2600" cap="all" dirty="0" smtClean="0">
                <a:solidFill>
                  <a:srgbClr val="00B050"/>
                </a:solidFill>
                <a:latin typeface="Geometria" pitchFamily="34" charset="-52"/>
              </a:rPr>
              <a:t>(средний тип нагрузки)</a:t>
            </a:r>
            <a:endParaRPr lang="ru-RU" sz="2600" cap="all" dirty="0">
              <a:solidFill>
                <a:srgbClr val="00B050"/>
              </a:solidFill>
              <a:latin typeface="Geometria" pitchFamily="34" charset="-52"/>
            </a:endParaRPr>
          </a:p>
        </p:txBody>
      </p:sp>
      <p:pic>
        <p:nvPicPr>
          <p:cNvPr id="9" name="Рисунок 8" descr="Диеталика_лог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47300" y="2112104"/>
          <a:ext cx="8208912" cy="39903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67499"/>
                <a:gridCol w="464141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Преимущества: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Рекомендации: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vl="0" indent="108000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§"/>
                        <a:tabLst>
                          <a:tab pos="108000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Возможность индивидуального составления </a:t>
                      </a:r>
                      <a:b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фитнес-рациона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сочетания традиционных продуктов, продуктов линии «Диеталика», профессионального спортивного питания.</a:t>
                      </a:r>
                    </a:p>
                    <a:p>
                      <a:pPr lvl="0" indent="108000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§"/>
                        <a:tabLst>
                          <a:tab pos="108000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энергетической подпитки в нужный момент времени (до, после, во время тренировки) </a:t>
                      </a:r>
                    </a:p>
                    <a:p>
                      <a:pPr lvl="0" indent="108000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§"/>
                        <a:tabLst>
                          <a:tab pos="108000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Восстановление после тренировки</a:t>
                      </a:r>
                    </a:p>
                    <a:p>
                      <a:pPr lvl="0" indent="108000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§"/>
                        <a:tabLst>
                          <a:tab pos="108000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Укрепление мышечной массы</a:t>
                      </a:r>
                    </a:p>
                    <a:p>
                      <a:pPr lvl="0" indent="108000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§"/>
                        <a:tabLst>
                          <a:tab pos="108000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Уменьшение жировых отложений</a:t>
                      </a:r>
                    </a:p>
                    <a:p>
                      <a:pPr lvl="0" indent="108000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§"/>
                        <a:tabLst>
                          <a:tab pos="108000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эффективности тренировок</a:t>
                      </a:r>
                    </a:p>
                    <a:p>
                      <a:pPr lvl="0" indent="108000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Font typeface="Wingdings" pitchFamily="2" charset="2"/>
                        <a:buChar char="§"/>
                        <a:tabLst>
                          <a:tab pos="108000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Нейтрализация последствий употребления химических компонентов спортивного питания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itchFamily="34" charset="0"/>
                        <a:buNone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Увеличьте долю белка в рационе, снизьте до минимума количество жиров, сахара, соли; исключите алкоголь.</a:t>
                      </a:r>
                    </a:p>
                    <a:p>
                      <a:pPr lvl="0"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itchFamily="34" charset="0"/>
                        <a:buNone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Коктейль «Диеталика» дневная формула необходимо употреблять за 20 минут до и в течение 1 часа после спортивной тренировки. Для тренировки в вечернее время лучше использовать коктейль «Диеталика» вечерняя формула. </a:t>
                      </a:r>
                    </a:p>
                    <a:p>
                      <a:pPr lvl="0"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itchFamily="34" charset="0"/>
                        <a:buNone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Если в результате каких-либо обстоятельств у вас возможен длительный промежуток между приемами пищи – выпейте коктейль «Диеталика» вечерняя формула на основе «медленных» белков.</a:t>
                      </a:r>
                    </a:p>
                    <a:p>
                      <a:pPr lvl="0"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itchFamily="34" charset="0"/>
                        <a:buNone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Объем употребляемой жидкости должен быть не менее -2-2,5 литров в сутки</a:t>
                      </a:r>
                    </a:p>
                    <a:p>
                      <a:pPr lvl="0"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itchFamily="34" charset="0"/>
                        <a:buNone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программах наращивания мышечной массы коктейли «Диеталика» необходимо использовать в качестве дополнения к основным приемам пищи.</a:t>
                      </a:r>
                    </a:p>
                    <a:p>
                      <a:pPr lvl="0"/>
                      <a:endParaRPr lang="ru-RU" sz="9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rgbClr val="DEF5C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395536" y="1224371"/>
          <a:ext cx="8424936" cy="3980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5945" y="989331"/>
            <a:ext cx="365837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cap="all" dirty="0" smtClean="0">
                <a:solidFill>
                  <a:srgbClr val="00B050"/>
                </a:solidFill>
                <a:latin typeface="Geometria" pitchFamily="34" charset="-52"/>
                <a:ea typeface="+mj-ea"/>
                <a:cs typeface="+mj-cs"/>
              </a:rPr>
              <a:t>Пример рациона: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1958" y="5300816"/>
            <a:ext cx="4734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Калорийность индивидуальная:</a:t>
            </a:r>
            <a:r>
              <a:rPr lang="en-US" sz="14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в зависимости от </a:t>
            </a:r>
            <a:r>
              <a:rPr lang="ru-RU" sz="1400" dirty="0" err="1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энергозатрат</a:t>
            </a:r>
            <a:r>
              <a:rPr lang="ru-RU" sz="14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 и интенсивности</a:t>
            </a:r>
            <a:r>
              <a:rPr lang="en-US" sz="14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тренировок может  варьироваться </a:t>
            </a:r>
            <a:br>
              <a:rPr lang="ru-RU" sz="14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от 1800 до 2400 ккал</a:t>
            </a:r>
          </a:p>
        </p:txBody>
      </p:sp>
      <p:pic>
        <p:nvPicPr>
          <p:cNvPr id="8" name="Рисунок 7" descr="Диеталика_лого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pic>
        <p:nvPicPr>
          <p:cNvPr id="9" name="Рисунок 8" descr="dietalika_coctail_berries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53206" y="3847454"/>
            <a:ext cx="1536657" cy="2561096"/>
          </a:xfrm>
          <a:prstGeom prst="rect">
            <a:avLst/>
          </a:prstGeom>
        </p:spPr>
      </p:pic>
      <p:pic>
        <p:nvPicPr>
          <p:cNvPr id="10" name="Рисунок 9" descr="dietalika_batonchik_reflec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63152" y="5417898"/>
            <a:ext cx="2673457" cy="1261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31395" y="3298679"/>
            <a:ext cx="1128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*В случае, если вы поздно ложитесь спать</a:t>
            </a:r>
            <a:endParaRPr lang="ru-RU" sz="800" dirty="0"/>
          </a:p>
        </p:txBody>
      </p:sp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958" y="1080552"/>
            <a:ext cx="8229600" cy="887732"/>
          </a:xfrm>
        </p:spPr>
        <p:txBody>
          <a:bodyPr/>
          <a:lstStyle/>
          <a:p>
            <a:r>
              <a:rPr lang="en-US" dirty="0" err="1" smtClean="0">
                <a:latin typeface="Geometria" pitchFamily="34" charset="-52"/>
                <a:cs typeface="Arial" pitchFamily="34" charset="0"/>
              </a:rPr>
              <a:t>Dietalika</a:t>
            </a:r>
            <a:r>
              <a:rPr lang="en-US" dirty="0" smtClean="0">
                <a:latin typeface="Geometria" pitchFamily="34" charset="-52"/>
                <a:cs typeface="Arial" pitchFamily="34" charset="0"/>
              </a:rPr>
              <a:t>-club</a:t>
            </a:r>
            <a:endParaRPr lang="ru-RU" dirty="0">
              <a:latin typeface="Geometria" pitchFamily="34" charset="-52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1374" y="204046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Вступай в нашу команду!</a:t>
            </a:r>
            <a:endParaRPr lang="ru-RU" sz="40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2624" y="4634295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Ищи</a:t>
            </a:r>
            <a:br>
              <a:rPr lang="ru-RU" sz="1400" b="1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поддержку единомышленников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4114" y="4634295"/>
            <a:ext cx="2088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Делись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хорошими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результатами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22210" y="4634295"/>
            <a:ext cx="1746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Получай удовольствие</a:t>
            </a: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от активной жизни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136" y="4634295"/>
            <a:ext cx="2016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Открывай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новые возможности для развития бизнеса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7970" y="4634295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Следуй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здоровым привычкам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Диеталика_лог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040446"/>
            <a:ext cx="8500491" cy="143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2048" y="2616478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Диеталика_лог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332656"/>
            <a:ext cx="2376264" cy="2887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6620" y="4654877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cap="all" dirty="0" smtClean="0">
                <a:solidFill>
                  <a:schemeClr val="bg1"/>
                </a:solidFill>
                <a:latin typeface="Geometria" pitchFamily="34" charset="-52"/>
              </a:rPr>
              <a:t>Спасибо за внимание!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 rot="5400000">
            <a:off x="4199490" y="658543"/>
            <a:ext cx="806093" cy="5574769"/>
          </a:xfrm>
          <a:prstGeom prst="homePlat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85000"/>
                  <a:alpha val="5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Диеталика_лог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56715" y="1136792"/>
            <a:ext cx="5020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cap="all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КОМУ РЕКОМЕНДОВАНА?</a:t>
            </a:r>
          </a:p>
        </p:txBody>
      </p:sp>
      <p:sp>
        <p:nvSpPr>
          <p:cNvPr id="19" name="Прямоугольник с одним скругленным углом 18"/>
          <p:cNvSpPr/>
          <p:nvPr/>
        </p:nvSpPr>
        <p:spPr>
          <a:xfrm flipH="1" flipV="1">
            <a:off x="364834" y="3912105"/>
            <a:ext cx="2376264" cy="2353706"/>
          </a:xfrm>
          <a:prstGeom prst="round1Rect">
            <a:avLst/>
          </a:prstGeom>
          <a:gradFill flip="none" rotWithShape="0">
            <a:gsLst>
              <a:gs pos="0">
                <a:srgbClr val="B9EA94"/>
              </a:gs>
              <a:gs pos="100000">
                <a:schemeClr val="bg1">
                  <a:alpha val="1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одним скругленным углом 22"/>
          <p:cNvSpPr/>
          <p:nvPr/>
        </p:nvSpPr>
        <p:spPr>
          <a:xfrm flipH="1" flipV="1">
            <a:off x="6111282" y="3912105"/>
            <a:ext cx="2561642" cy="2467769"/>
          </a:xfrm>
          <a:prstGeom prst="round1Rect">
            <a:avLst/>
          </a:prstGeom>
          <a:gradFill flip="none" rotWithShape="0">
            <a:gsLst>
              <a:gs pos="0">
                <a:srgbClr val="B9EA94"/>
              </a:gs>
              <a:gs pos="100000">
                <a:schemeClr val="bg1">
                  <a:alpha val="1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с одним скругленным углом 23"/>
          <p:cNvSpPr/>
          <p:nvPr/>
        </p:nvSpPr>
        <p:spPr>
          <a:xfrm flipH="1" flipV="1">
            <a:off x="3264599" y="3912105"/>
            <a:ext cx="2678885" cy="2426288"/>
          </a:xfrm>
          <a:prstGeom prst="round1Rect">
            <a:avLst/>
          </a:prstGeom>
          <a:gradFill flip="none" rotWithShape="0">
            <a:gsLst>
              <a:gs pos="0">
                <a:srgbClr val="B9EA94"/>
              </a:gs>
              <a:gs pos="100000">
                <a:schemeClr val="bg1">
                  <a:alpha val="1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98095" y="4115786"/>
            <a:ext cx="2555194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1600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Ускорение метаболизма</a:t>
            </a:r>
          </a:p>
          <a:p>
            <a:pPr indent="21600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Повышение эффективности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тренировок</a:t>
            </a:r>
          </a:p>
          <a:p>
            <a:pPr indent="21600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Улучшение композиции тела (снижение жировой массы тела, укрепление мышц)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57753" y="4115786"/>
            <a:ext cx="24198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1600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Поэтапное снижение веса с пользой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для здоровья</a:t>
            </a:r>
          </a:p>
          <a:p>
            <a:pPr indent="21600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Формирование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основ правильного пищевого поведения</a:t>
            </a:r>
          </a:p>
          <a:p>
            <a:pPr indent="21600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Хорошее самочувствие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23969" y="4115786"/>
            <a:ext cx="24042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1600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Нормализация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пищевого статуса</a:t>
            </a:r>
          </a:p>
          <a:p>
            <a:pPr indent="21600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Профилактика заболеваний ЖКТ,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обмена веществ и т.д.</a:t>
            </a:r>
          </a:p>
          <a:p>
            <a:pPr indent="21600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Правильное питание при условии недостатка времени</a:t>
            </a:r>
          </a:p>
          <a:p>
            <a:pPr indent="216000">
              <a:lnSpc>
                <a:spcPts val="1500"/>
              </a:lnSpc>
              <a:spcBef>
                <a:spcPts val="200"/>
              </a:spcBef>
              <a:spcAft>
                <a:spcPts val="200"/>
              </a:spcAft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 flipH="1" flipV="1">
            <a:off x="387886" y="1806908"/>
            <a:ext cx="2376264" cy="1069649"/>
          </a:xfrm>
          <a:prstGeom prst="round1Rect">
            <a:avLst/>
          </a:prstGeom>
          <a:gradFill flip="none" rotWithShape="0">
            <a:gsLst>
              <a:gs pos="0">
                <a:srgbClr val="F79B4F"/>
              </a:gs>
              <a:gs pos="100000">
                <a:schemeClr val="bg1">
                  <a:alpha val="1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16157" y="1876697"/>
            <a:ext cx="2642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ТЕМ, КТО 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ЗАНИМАЕТСЯ ФИТНЕСОМ И СПОРТОМ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8164" y="3136736"/>
            <a:ext cx="5020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cap="all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Что дает?</a:t>
            </a:r>
          </a:p>
        </p:txBody>
      </p:sp>
      <p:sp>
        <p:nvSpPr>
          <p:cNvPr id="20" name="Прямоугольник с одним скругленным углом 19"/>
          <p:cNvSpPr/>
          <p:nvPr/>
        </p:nvSpPr>
        <p:spPr>
          <a:xfrm flipH="1" flipV="1">
            <a:off x="3287651" y="1806908"/>
            <a:ext cx="2376264" cy="1069649"/>
          </a:xfrm>
          <a:prstGeom prst="round1Rect">
            <a:avLst/>
          </a:prstGeom>
          <a:gradFill flip="none" rotWithShape="0">
            <a:gsLst>
              <a:gs pos="0">
                <a:srgbClr val="F79B4F"/>
              </a:gs>
              <a:gs pos="100000">
                <a:schemeClr val="bg1">
                  <a:alpha val="1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369710" y="1935093"/>
            <a:ext cx="2642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ТЕМ, КТО 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ХОЧЕТ СНИЗИТЬ МАССУ ТЕЛА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с одним скругленным углом 27"/>
          <p:cNvSpPr/>
          <p:nvPr/>
        </p:nvSpPr>
        <p:spPr>
          <a:xfrm flipH="1" flipV="1">
            <a:off x="6134334" y="1806908"/>
            <a:ext cx="2376264" cy="1069649"/>
          </a:xfrm>
          <a:prstGeom prst="round1Rect">
            <a:avLst/>
          </a:prstGeom>
          <a:gradFill flip="none" rotWithShape="0">
            <a:gsLst>
              <a:gs pos="0">
                <a:srgbClr val="F79B4F"/>
              </a:gs>
              <a:gs pos="100000">
                <a:schemeClr val="bg1">
                  <a:alpha val="1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6347021" y="1926547"/>
            <a:ext cx="264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ТЕМ, КТО 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ЗАБОТИТСЯ О СВОЕМ ЗДОРОВЬЕ</a:t>
            </a:r>
          </a:p>
        </p:txBody>
      </p:sp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6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9" grpId="0" animBg="1"/>
      <p:bldP spid="23" grpId="0" animBg="1"/>
      <p:bldP spid="24" grpId="0" animBg="1"/>
      <p:bldP spid="18" grpId="0"/>
      <p:bldP spid="25" grpId="0"/>
      <p:bldP spid="26" grpId="0"/>
      <p:bldP spid="11" grpId="0" animBg="1"/>
      <p:bldP spid="15" grpId="0"/>
      <p:bldP spid="17" grpId="0"/>
      <p:bldP spid="20" grpId="0" animBg="1"/>
      <p:bldP spid="21" grpId="0"/>
      <p:bldP spid="28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диеталика_презентация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схема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620688"/>
            <a:ext cx="5832279" cy="5822327"/>
          </a:xfrm>
          <a:prstGeom prst="rect">
            <a:avLst/>
          </a:prstGeom>
        </p:spPr>
      </p:pic>
      <p:pic>
        <p:nvPicPr>
          <p:cNvPr id="10" name="Рисунок 9" descr="Диеталика_лог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2564904"/>
            <a:ext cx="2329935" cy="283076"/>
          </a:xfrm>
          <a:prstGeom prst="rect">
            <a:avLst/>
          </a:prstGeom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2987824" y="2276872"/>
            <a:ext cx="3253593" cy="319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cap="all" dirty="0" smtClean="0">
              <a:solidFill>
                <a:srgbClr val="00B050"/>
              </a:solidFill>
              <a:latin typeface="Geometria" pitchFamily="34" charset="-52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cap="all" dirty="0" smtClean="0">
                <a:solidFill>
                  <a:srgbClr val="00B050"/>
                </a:solidFill>
                <a:latin typeface="Geometria" pitchFamily="34" charset="-52"/>
                <a:ea typeface="+mj-ea"/>
                <a:cs typeface="+mj-cs"/>
              </a:rPr>
              <a:t>Сбалансированное натуральное</a:t>
            </a:r>
            <a:br>
              <a:rPr lang="ru-RU" sz="2000" cap="all" dirty="0" smtClean="0">
                <a:solidFill>
                  <a:srgbClr val="00B050"/>
                </a:solidFill>
                <a:latin typeface="Geometria" pitchFamily="34" charset="-52"/>
                <a:ea typeface="+mj-ea"/>
                <a:cs typeface="+mj-cs"/>
              </a:rPr>
            </a:br>
            <a:r>
              <a:rPr lang="ru-RU" sz="2000" cap="all" dirty="0" smtClean="0">
                <a:solidFill>
                  <a:srgbClr val="00B050"/>
                </a:solidFill>
                <a:latin typeface="Geometria" pitchFamily="34" charset="-52"/>
                <a:ea typeface="+mj-ea"/>
                <a:cs typeface="+mj-cs"/>
              </a:rPr>
              <a:t>питание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cap="all" dirty="0" smtClean="0">
                <a:solidFill>
                  <a:srgbClr val="00B050"/>
                </a:solidFill>
                <a:latin typeface="Geometria" pitchFamily="34" charset="-52"/>
                <a:ea typeface="+mj-ea"/>
                <a:cs typeface="+mj-cs"/>
              </a:rPr>
              <a:t>для активного образа жизни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i="0" u="none" strike="noStrike" kern="1200" cap="all" spc="0" normalizeH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eometria" pitchFamily="34" charset="-52"/>
              <a:ea typeface="+mj-ea"/>
              <a:cs typeface="+mj-cs"/>
            </a:endParaRPr>
          </a:p>
        </p:txBody>
      </p:sp>
      <p:pic>
        <p:nvPicPr>
          <p:cNvPr id="6" name="Рисунок 5" descr="Диеталика_лог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с одним скругленным углом 22"/>
          <p:cNvSpPr/>
          <p:nvPr/>
        </p:nvSpPr>
        <p:spPr>
          <a:xfrm flipH="1" flipV="1">
            <a:off x="323528" y="4365104"/>
            <a:ext cx="2376264" cy="2160240"/>
          </a:xfrm>
          <a:prstGeom prst="round1Rect">
            <a:avLst/>
          </a:prstGeom>
          <a:gradFill flip="none" rotWithShape="0">
            <a:gsLst>
              <a:gs pos="0">
                <a:srgbClr val="B9EA94"/>
              </a:gs>
              <a:gs pos="100000">
                <a:schemeClr val="bg1">
                  <a:alpha val="1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с одним скругленным углом 23"/>
          <p:cNvSpPr/>
          <p:nvPr/>
        </p:nvSpPr>
        <p:spPr>
          <a:xfrm flipH="1" flipV="1">
            <a:off x="2339752" y="4365104"/>
            <a:ext cx="2376264" cy="2160240"/>
          </a:xfrm>
          <a:prstGeom prst="round1Rect">
            <a:avLst/>
          </a:prstGeom>
          <a:gradFill flip="none" rotWithShape="0">
            <a:gsLst>
              <a:gs pos="0">
                <a:srgbClr val="B9EA94"/>
              </a:gs>
              <a:gs pos="100000">
                <a:schemeClr val="bg1">
                  <a:alpha val="1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с одним скругленным углом 24"/>
          <p:cNvSpPr/>
          <p:nvPr/>
        </p:nvSpPr>
        <p:spPr>
          <a:xfrm flipH="1" flipV="1">
            <a:off x="4860032" y="4365104"/>
            <a:ext cx="2376264" cy="2160240"/>
          </a:xfrm>
          <a:prstGeom prst="round1Rect">
            <a:avLst/>
          </a:prstGeom>
          <a:gradFill flip="none" rotWithShape="0">
            <a:gsLst>
              <a:gs pos="0">
                <a:srgbClr val="B9EA94"/>
              </a:gs>
              <a:gs pos="100000">
                <a:schemeClr val="bg1">
                  <a:alpha val="1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с одним скругленным углом 25"/>
          <p:cNvSpPr/>
          <p:nvPr/>
        </p:nvSpPr>
        <p:spPr>
          <a:xfrm flipH="1" flipV="1">
            <a:off x="7164288" y="4365104"/>
            <a:ext cx="1800200" cy="2160240"/>
          </a:xfrm>
          <a:prstGeom prst="round1Rect">
            <a:avLst/>
          </a:prstGeom>
          <a:gradFill flip="none" rotWithShape="0">
            <a:gsLst>
              <a:gs pos="0">
                <a:srgbClr val="B9EA94"/>
              </a:gs>
              <a:gs pos="100000">
                <a:schemeClr val="bg1">
                  <a:alpha val="1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Диеталика_лог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1391814" y="812406"/>
            <a:ext cx="684076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solidFill>
                  <a:srgbClr val="C00000"/>
                </a:solidFill>
                <a:latin typeface="Geometria" pitchFamily="34" charset="-52"/>
                <a:ea typeface="+mj-ea"/>
                <a:cs typeface="+mj-cs"/>
              </a:rPr>
              <a:t>ФОРМУЛЫ НОВОГО ПОКОЛЕНИЯ</a:t>
            </a:r>
            <a:endParaRPr kumimoji="0" lang="ru-RU" sz="2400" b="1" i="0" u="none" strike="noStrike" kern="1200" cap="all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metria" pitchFamily="34" charset="-52"/>
              <a:ea typeface="+mj-ea"/>
              <a:cs typeface="+mj-cs"/>
            </a:endParaRPr>
          </a:p>
        </p:txBody>
      </p:sp>
      <p:pic>
        <p:nvPicPr>
          <p:cNvPr id="12" name="Рисунок 11" descr="dietalika_batonchik_reflec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8840" y="3015059"/>
            <a:ext cx="2273871" cy="10732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5536" y="4565446"/>
            <a:ext cx="1872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Сбалансированный состав и низкое количество калорий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за счет снижения жировых компонентов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3768" y="4565446"/>
            <a:ext cx="2376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 smtClean="0">
                <a:latin typeface="Arial" pitchFamily="34" charset="0"/>
                <a:cs typeface="Arial" pitchFamily="34" charset="0"/>
              </a:rPr>
              <a:t>Современные функциональные компоненты, активизирующие метаболические процессы, улучшающие работу ЖКТ, повышающие уровень энергии, выносливость</a:t>
            </a:r>
            <a:endParaRPr lang="ru-RU" sz="13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4048" y="4565446"/>
            <a:ext cx="20882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Простота и удобство: не требует затрат времени при приготовлении,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всегда можно взять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с собой на тренировку, работу или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в путешествие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8304" y="4565446"/>
            <a:ext cx="1620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Отличное соотношение цены и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качества</a:t>
            </a:r>
          </a:p>
        </p:txBody>
      </p:sp>
      <p:pic>
        <p:nvPicPr>
          <p:cNvPr id="27" name="Рисунок 26" descr="dietalika_te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0621" y="2511004"/>
            <a:ext cx="1900486" cy="14253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40933" y="3905427"/>
            <a:ext cx="794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СОЗДАНЫ НА ОСНОВЕ РЕКОМЕНДАЦИЙ ДИЕТОЛОГОВ И СПОРТСТМЕНОВ</a:t>
            </a:r>
            <a:endParaRPr lang="ru-RU" dirty="0"/>
          </a:p>
        </p:txBody>
      </p:sp>
      <p:pic>
        <p:nvPicPr>
          <p:cNvPr id="20" name="Picture 2" descr="D:\ФП\Диеталика\диеталика бизнес\коктель 450.png"/>
          <p:cNvPicPr>
            <a:picLocks noChangeAspect="1" noChangeArrowheads="1"/>
          </p:cNvPicPr>
          <p:nvPr/>
        </p:nvPicPr>
        <p:blipFill>
          <a:blip r:embed="rId6" cstate="print"/>
          <a:srcRect t="5988" b="15146"/>
          <a:stretch>
            <a:fillRect/>
          </a:stretch>
        </p:blipFill>
        <p:spPr bwMode="auto">
          <a:xfrm>
            <a:off x="2473218" y="1399441"/>
            <a:ext cx="1435941" cy="2430175"/>
          </a:xfrm>
          <a:prstGeom prst="rect">
            <a:avLst/>
          </a:prstGeom>
          <a:noFill/>
        </p:spPr>
      </p:pic>
      <p:pic>
        <p:nvPicPr>
          <p:cNvPr id="21" name="Picture 3" descr="D:\ФП\Диеталика\диеталика бизнес\коктель 450-1.png"/>
          <p:cNvPicPr>
            <a:picLocks noChangeAspect="1" noChangeArrowheads="1"/>
          </p:cNvPicPr>
          <p:nvPr/>
        </p:nvPicPr>
        <p:blipFill>
          <a:blip r:embed="rId7" cstate="print"/>
          <a:srcRect t="5284" b="14442"/>
          <a:stretch>
            <a:fillRect/>
          </a:stretch>
        </p:blipFill>
        <p:spPr bwMode="auto">
          <a:xfrm>
            <a:off x="5266839" y="1387283"/>
            <a:ext cx="1444064" cy="2487601"/>
          </a:xfrm>
          <a:prstGeom prst="rect">
            <a:avLst/>
          </a:prstGeom>
          <a:noFill/>
        </p:spPr>
      </p:pic>
      <p:pic>
        <p:nvPicPr>
          <p:cNvPr id="22" name="Picture 4" descr="D:\ФП\Диеталика\диеталика бизнес\коктель 450-12.png"/>
          <p:cNvPicPr>
            <a:picLocks noChangeAspect="1" noChangeArrowheads="1"/>
          </p:cNvPicPr>
          <p:nvPr/>
        </p:nvPicPr>
        <p:blipFill>
          <a:blip r:embed="rId8" cstate="print"/>
          <a:srcRect t="1409" b="15146"/>
          <a:stretch>
            <a:fillRect/>
          </a:stretch>
        </p:blipFill>
        <p:spPr bwMode="auto">
          <a:xfrm>
            <a:off x="3897188" y="1262044"/>
            <a:ext cx="1433883" cy="2567573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ФП\Диеталика\диеталика бизнес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Диеталика_лог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752" y="1023119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АКТУАЛЬНОСТЬ ПРИМЕНЕНИЯ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628800"/>
            <a:ext cx="8712968" cy="4967514"/>
          </a:xfrm>
          <a:prstGeom prst="rect">
            <a:avLst/>
          </a:prstGeom>
          <a:noFill/>
        </p:spPr>
        <p:txBody>
          <a:bodyPr wrap="square" numCol="2" spcCol="288000" rtlCol="0">
            <a:spAutoFit/>
          </a:bodyPr>
          <a:lstStyle/>
          <a:p>
            <a:pPr algn="just"/>
            <a:r>
              <a:rPr lang="ru-RU" sz="1320" b="1" dirty="0" smtClean="0">
                <a:solidFill>
                  <a:srgbClr val="007A37"/>
                </a:solidFill>
              </a:rPr>
              <a:t>ПРОТЕИНОВЫЕ КОКТЕЙЛИ</a:t>
            </a:r>
            <a:r>
              <a:rPr lang="ru-RU" sz="1320" dirty="0" smtClean="0"/>
              <a:t> — это особая группа пищевых продуктов, выпускающаяся для людей, ведущих активный образ жизни, занимающихся спортом и фитнесом. А также для всех людей, которые хотят быть в отличной форме и хорошо себя чувствовать.</a:t>
            </a:r>
          </a:p>
          <a:p>
            <a:pPr algn="just"/>
            <a:endParaRPr lang="ru-RU" sz="1320" dirty="0" smtClean="0"/>
          </a:p>
          <a:p>
            <a:pPr algn="just"/>
            <a:r>
              <a:rPr lang="ru-RU" sz="1320" dirty="0" smtClean="0"/>
              <a:t>Протеиновые коктейли представляют собой тщательно подобранные по составу концентрированные пищевые смеси, специально обработанные для наилучшего усвоения организмом человека. </a:t>
            </a:r>
          </a:p>
          <a:p>
            <a:pPr algn="just"/>
            <a:r>
              <a:rPr lang="ru-RU" sz="1320" dirty="0" smtClean="0"/>
              <a:t>По сравнению с обычной едой, на переваривание которой могут уходить часы, протеиновые коктейли требуют минимальных затрат времени и усилий пищеварения на расщепление и всасывание, при этом обладают высокой энергетической ценностью.</a:t>
            </a:r>
          </a:p>
          <a:p>
            <a:pPr algn="just"/>
            <a:endParaRPr lang="ru-RU" sz="1320" dirty="0">
              <a:solidFill>
                <a:srgbClr val="007A37"/>
              </a:solidFill>
            </a:endParaRPr>
          </a:p>
          <a:p>
            <a:pPr algn="just"/>
            <a:r>
              <a:rPr lang="ru-RU" sz="1320" b="1" dirty="0">
                <a:solidFill>
                  <a:srgbClr val="007A37"/>
                </a:solidFill>
              </a:rPr>
              <a:t>КОНТРОЛЬ ВЕСА</a:t>
            </a:r>
          </a:p>
          <a:p>
            <a:pPr algn="just"/>
            <a:r>
              <a:rPr lang="ru-RU" sz="1320" dirty="0"/>
              <a:t>В настоящее время стало актуальным использовать протеиновые коктейли в программах контроля массы тела. Это связано с тем, что белок является самым сытным питательным веществом, он может подавлять аппетит, помогая чувствовать себя сытым долгое время. При этом сам продукт является низкокалорийным. </a:t>
            </a:r>
          </a:p>
          <a:p>
            <a:pPr algn="just"/>
            <a:r>
              <a:rPr lang="ru-RU" sz="1320" b="1" dirty="0" smtClean="0">
                <a:solidFill>
                  <a:srgbClr val="007A37"/>
                </a:solidFill>
              </a:rPr>
              <a:t>ОСНОВНЫЕ </a:t>
            </a:r>
            <a:r>
              <a:rPr lang="ru-RU" sz="1320" b="1" dirty="0">
                <a:solidFill>
                  <a:srgbClr val="007A37"/>
                </a:solidFill>
              </a:rPr>
              <a:t>СВОЙСТВА ПРОТЕИНОВЫХ </a:t>
            </a:r>
            <a:r>
              <a:rPr lang="ru-RU" sz="1320" b="1" dirty="0" smtClean="0">
                <a:solidFill>
                  <a:srgbClr val="007A37"/>
                </a:solidFill>
              </a:rPr>
              <a:t>КОКТЕЙЛЕЙ:</a:t>
            </a:r>
          </a:p>
          <a:p>
            <a:pPr algn="just"/>
            <a:endParaRPr lang="ru-RU" sz="1320" dirty="0" smtClean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320" dirty="0" smtClean="0"/>
              <a:t>Повышение </a:t>
            </a:r>
            <a:r>
              <a:rPr lang="ru-RU" sz="1320" dirty="0"/>
              <a:t>силы и выносливости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320" dirty="0"/>
              <a:t>Укрепление здоровья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320" dirty="0"/>
              <a:t>Нормализация обмена веществ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320" dirty="0"/>
              <a:t>Достижение оптимальной массы </a:t>
            </a:r>
            <a:r>
              <a:rPr lang="ru-RU" sz="1320" dirty="0" smtClean="0"/>
              <a:t>тела (уменьшение жировой массы, увеличение мышечной)</a:t>
            </a:r>
            <a:endParaRPr lang="ru-RU" sz="132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1320" dirty="0"/>
              <a:t>Увеличение качества и продолжительности жизни</a:t>
            </a:r>
          </a:p>
          <a:p>
            <a:pPr algn="just"/>
            <a:endParaRPr lang="ru-RU" sz="1320" dirty="0"/>
          </a:p>
          <a:p>
            <a:pPr algn="just"/>
            <a:r>
              <a:rPr lang="ru-RU" sz="1320" b="1" dirty="0" smtClean="0">
                <a:solidFill>
                  <a:srgbClr val="007A37"/>
                </a:solidFill>
              </a:rPr>
              <a:t>ПРАВИЛЬНОЕ ИСПОЛЬЗОВАНИЕ:</a:t>
            </a:r>
          </a:p>
          <a:p>
            <a:pPr algn="just"/>
            <a:r>
              <a:rPr lang="ru-RU" sz="1320" dirty="0" smtClean="0"/>
              <a:t>Протеиновые коктейли следует использовать в качестве дополнения к основному рациону, состоящему из обычных продуктов. </a:t>
            </a:r>
          </a:p>
          <a:p>
            <a:pPr algn="just"/>
            <a:r>
              <a:rPr lang="ru-RU" sz="1320" dirty="0" smtClean="0"/>
              <a:t>Также они способны заменить полноценный прием пищи, если содержат достаточное количество обогащающих компонентов разного типа (витамины, минералы, пребиотические компоненты и т.п.).</a:t>
            </a:r>
          </a:p>
          <a:p>
            <a:pPr algn="just"/>
            <a:r>
              <a:rPr lang="ru-RU" sz="1320" dirty="0" smtClean="0"/>
              <a:t>В программах контроля массы тела рекомендовано использовать коктейли в качестве замены 1-2 раза в день.</a:t>
            </a:r>
          </a:p>
          <a:p>
            <a:pPr algn="just"/>
            <a:r>
              <a:rPr lang="ru-RU" sz="1320" b="1" i="1" dirty="0" smtClean="0"/>
              <a:t>Полная замена всего рациона коктейлями не желательна.</a:t>
            </a:r>
          </a:p>
          <a:p>
            <a:pPr algn="just"/>
            <a:endParaRPr lang="ru-RU" sz="1320" b="1" i="1" dirty="0" smtClean="0"/>
          </a:p>
        </p:txBody>
      </p:sp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090" y="1988840"/>
            <a:ext cx="3906921" cy="425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2448" y="1991092"/>
            <a:ext cx="3968024" cy="431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179512" y="260648"/>
            <a:ext cx="280831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cap="all" dirty="0" smtClean="0">
                <a:solidFill>
                  <a:srgbClr val="92D050"/>
                </a:solidFill>
                <a:latin typeface="Geometria" pitchFamily="34" charset="-52"/>
                <a:ea typeface="+mj-ea"/>
                <a:cs typeface="+mj-cs"/>
              </a:rPr>
              <a:t>ПРОТЕИНОВЫЕ</a:t>
            </a:r>
            <a:br>
              <a:rPr lang="ru-RU" sz="2400" cap="all" dirty="0" smtClean="0">
                <a:solidFill>
                  <a:srgbClr val="92D050"/>
                </a:solidFill>
                <a:latin typeface="Geometria" pitchFamily="34" charset="-52"/>
                <a:ea typeface="+mj-ea"/>
                <a:cs typeface="+mj-cs"/>
              </a:rPr>
            </a:br>
            <a:r>
              <a:rPr lang="ru-RU" sz="2400" cap="all" dirty="0" smtClean="0">
                <a:solidFill>
                  <a:srgbClr val="92D050"/>
                </a:solidFill>
                <a:latin typeface="Geometria" pitchFamily="34" charset="-52"/>
                <a:ea typeface="+mj-ea"/>
                <a:cs typeface="+mj-cs"/>
              </a:rPr>
              <a:t>КОКТЕЙЛИ</a:t>
            </a:r>
            <a:endParaRPr kumimoji="0" lang="ru-RU" sz="2400" i="0" u="none" strike="noStrike" kern="1200" cap="all" spc="0" normalizeH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Geometria" pitchFamily="34" charset="-52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1412776"/>
            <a:ext cx="550771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spcBef>
                <a:spcPct val="20000"/>
              </a:spcBef>
            </a:pPr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ВЫБЕРИ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ИДЕАЛЬНЫЙ</a:t>
            </a:r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БЕЛОК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547" y="3284984"/>
            <a:ext cx="864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ДЕНЬ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6035" y="3284984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ВЕЧЕР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4187" y="2361654"/>
            <a:ext cx="2483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«Медленный»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мицеллярный казеин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9571" y="3856980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Сывороточный протеин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обеспечивает пиковую концентрацию аминокислот в ближайшее время после приёма. 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Мицеллярный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казеин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обеспечивает продолжительное питание мышц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1659" y="2204864"/>
            <a:ext cx="288032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latin typeface="Arial" pitchFamily="34" charset="0"/>
                <a:cs typeface="Arial" pitchFamily="34" charset="0"/>
              </a:rPr>
              <a:t>Комбинация белков </a:t>
            </a:r>
            <a:br>
              <a:rPr lang="ru-RU" sz="1700" dirty="0" smtClean="0">
                <a:latin typeface="Arial" pitchFamily="34" charset="0"/>
                <a:cs typeface="Arial" pitchFamily="34" charset="0"/>
              </a:rPr>
            </a:br>
            <a:r>
              <a:rPr lang="ru-RU" sz="1700" dirty="0" smtClean="0">
                <a:latin typeface="Arial" pitchFamily="34" charset="0"/>
                <a:cs typeface="Arial" pitchFamily="34" charset="0"/>
              </a:rPr>
              <a:t>с «быстрым» и «медленным» усвоением: </a:t>
            </a:r>
          </a:p>
          <a:p>
            <a:pPr algn="ctr"/>
            <a:r>
              <a:rPr lang="ru-RU" sz="1700" b="1" dirty="0" smtClean="0">
                <a:latin typeface="Arial" pitchFamily="34" charset="0"/>
                <a:cs typeface="Arial" pitchFamily="34" charset="0"/>
              </a:rPr>
              <a:t>Сывороточный протеин </a:t>
            </a:r>
            <a:br>
              <a:rPr lang="ru-RU" sz="1700" b="1" dirty="0" smtClean="0">
                <a:latin typeface="Arial" pitchFamily="34" charset="0"/>
                <a:cs typeface="Arial" pitchFamily="34" charset="0"/>
              </a:rPr>
            </a:b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ru-RU" sz="1700" b="1" dirty="0" err="1" smtClean="0">
                <a:latin typeface="Arial" pitchFamily="34" charset="0"/>
                <a:cs typeface="Arial" pitchFamily="34" charset="0"/>
              </a:rPr>
              <a:t>Мицеллярный</a:t>
            </a: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 казеин</a:t>
            </a: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4067" y="3856980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Мицеллярный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казеин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обеспечивает постоянное поступление белка,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что позволяет организму продолжить создание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мышечной ткани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даже во время сна</a:t>
            </a: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8826" y="6166288"/>
            <a:ext cx="5760640" cy="64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buFont typeface="Wingdings" pitchFamily="2" charset="2"/>
              <a:buChar char="ü"/>
            </a:pP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  <a:buFont typeface="Wingdings" pitchFamily="2" charset="2"/>
              <a:buChar char="ü"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МАКСИМАЛЬНО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СБАЛАНСИРОВАННЫЙ АМИНОКИСЛОТНЫЙ СПЕКТР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Диеталика_лог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058" y="2276872"/>
            <a:ext cx="968375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4027" y="2276872"/>
            <a:ext cx="9794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Depositphotos_122743364_origin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92696"/>
            <a:ext cx="3516971" cy="4968551"/>
          </a:xfrm>
          <a:prstGeom prst="rect">
            <a:avLst/>
          </a:prstGeom>
        </p:spPr>
      </p:pic>
      <p:sp>
        <p:nvSpPr>
          <p:cNvPr id="24" name="Содержимое 5"/>
          <p:cNvSpPr txBox="1">
            <a:spLocks/>
          </p:cNvSpPr>
          <p:nvPr/>
        </p:nvSpPr>
        <p:spPr>
          <a:xfrm>
            <a:off x="5580112" y="2132856"/>
            <a:ext cx="3312368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 indent="216000" defTabSz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>
                <a:tab pos="180000" algn="l"/>
                <a:tab pos="252000" algn="l"/>
              </a:tabLst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Подходят для работы</a:t>
            </a:r>
            <a:br>
              <a:rPr lang="ru-RU" sz="1700" dirty="0" smtClean="0">
                <a:latin typeface="Arial" pitchFamily="34" charset="0"/>
                <a:cs typeface="Arial" pitchFamily="34" charset="0"/>
              </a:rPr>
            </a:br>
            <a:r>
              <a:rPr lang="ru-RU" sz="1700" dirty="0" smtClean="0">
                <a:latin typeface="Arial" pitchFamily="34" charset="0"/>
                <a:cs typeface="Arial" pitchFamily="34" charset="0"/>
              </a:rPr>
              <a:t>над рельефом мышц </a:t>
            </a:r>
          </a:p>
          <a:p>
            <a:pPr marL="0" lvl="1" indent="216000" defTabSz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>
                <a:tab pos="180000" algn="l"/>
                <a:tab pos="252000" algn="l"/>
              </a:tabLst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Подходят для снижения </a:t>
            </a:r>
            <a:br>
              <a:rPr lang="ru-RU" sz="1700" dirty="0" smtClean="0">
                <a:latin typeface="Arial" pitchFamily="34" charset="0"/>
                <a:cs typeface="Arial" pitchFamily="34" charset="0"/>
              </a:rPr>
            </a:br>
            <a:r>
              <a:rPr lang="ru-RU" sz="1700" dirty="0" smtClean="0">
                <a:latin typeface="Arial" pitchFamily="34" charset="0"/>
                <a:cs typeface="Arial" pitchFamily="34" charset="0"/>
              </a:rPr>
              <a:t>жировой массы тела</a:t>
            </a:r>
          </a:p>
          <a:p>
            <a:pPr marL="0" lvl="1" indent="216000" defTabSz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>
                <a:tab pos="180000" algn="l"/>
                <a:tab pos="252000" algn="l"/>
              </a:tabLst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Обеспечивают энергией</a:t>
            </a:r>
            <a:br>
              <a:rPr lang="ru-RU" sz="1700" dirty="0" smtClean="0">
                <a:latin typeface="Arial" pitchFamily="34" charset="0"/>
                <a:cs typeface="Arial" pitchFamily="34" charset="0"/>
              </a:rPr>
            </a:br>
            <a:r>
              <a:rPr lang="ru-RU" sz="1700" dirty="0" smtClean="0">
                <a:latin typeface="Arial" pitchFamily="34" charset="0"/>
                <a:cs typeface="Arial" pitchFamily="34" charset="0"/>
              </a:rPr>
              <a:t>до тренировки</a:t>
            </a:r>
          </a:p>
          <a:p>
            <a:pPr marL="0" lvl="1" indent="216000" defTabSz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>
                <a:tab pos="180000" algn="l"/>
                <a:tab pos="252000" algn="l"/>
              </a:tabLst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Способствуют </a:t>
            </a:r>
            <a:br>
              <a:rPr lang="ru-RU" sz="1700" dirty="0" smtClean="0">
                <a:latin typeface="Arial" pitchFamily="34" charset="0"/>
                <a:cs typeface="Arial" pitchFamily="34" charset="0"/>
              </a:rPr>
            </a:br>
            <a:r>
              <a:rPr lang="ru-RU" sz="1700" dirty="0" smtClean="0">
                <a:latin typeface="Arial" pitchFamily="34" charset="0"/>
                <a:cs typeface="Arial" pitchFamily="34" charset="0"/>
              </a:rPr>
              <a:t>восстановлению </a:t>
            </a:r>
            <a:br>
              <a:rPr lang="ru-RU" sz="1700" dirty="0" smtClean="0">
                <a:latin typeface="Arial" pitchFamily="34" charset="0"/>
                <a:cs typeface="Arial" pitchFamily="34" charset="0"/>
              </a:rPr>
            </a:br>
            <a:r>
              <a:rPr lang="ru-RU" sz="1700" dirty="0" smtClean="0">
                <a:latin typeface="Arial" pitchFamily="34" charset="0"/>
                <a:cs typeface="Arial" pitchFamily="34" charset="0"/>
              </a:rPr>
              <a:t>после тренировки</a:t>
            </a:r>
          </a:p>
          <a:p>
            <a:pPr marL="0" lvl="1" indent="216000" defTabSz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>
                <a:tab pos="180000" algn="l"/>
                <a:tab pos="252000" algn="l"/>
              </a:tabLst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Могут использоваться в качестве замены приема пищи</a:t>
            </a:r>
          </a:p>
        </p:txBody>
      </p:sp>
      <p:sp>
        <p:nvSpPr>
          <p:cNvPr id="25" name="Заголовок 4"/>
          <p:cNvSpPr txBox="1">
            <a:spLocks/>
          </p:cNvSpPr>
          <p:nvPr/>
        </p:nvSpPr>
        <p:spPr>
          <a:xfrm>
            <a:off x="5580112" y="1052736"/>
            <a:ext cx="341987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all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metria" pitchFamily="34" charset="-52"/>
                <a:ea typeface="+mj-ea"/>
                <a:cs typeface="+mj-cs"/>
              </a:rPr>
              <a:t>Протеиновые</a:t>
            </a:r>
            <a:br>
              <a:rPr kumimoji="0" lang="ru-RU" sz="2800" i="0" u="none" strike="noStrike" kern="1200" cap="all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metria" pitchFamily="34" charset="-52"/>
                <a:ea typeface="+mj-ea"/>
                <a:cs typeface="+mj-cs"/>
              </a:rPr>
            </a:br>
            <a:r>
              <a:rPr kumimoji="0" lang="ru-RU" sz="2800" i="0" u="none" strike="noStrike" kern="1200" cap="all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metria" pitchFamily="34" charset="-52"/>
                <a:ea typeface="+mj-ea"/>
                <a:cs typeface="+mj-cs"/>
              </a:rPr>
              <a:t>КОКТЕЙЛИ</a:t>
            </a:r>
          </a:p>
          <a:p>
            <a:pPr marL="0" marR="0" lvl="0" indent="0" defTabSz="9144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cap="all" dirty="0" smtClean="0">
                <a:solidFill>
                  <a:schemeClr val="accent6">
                    <a:lumMod val="75000"/>
                  </a:schemeClr>
                </a:solidFill>
                <a:latin typeface="Geometria" pitchFamily="34" charset="-52"/>
                <a:ea typeface="+mj-ea"/>
                <a:cs typeface="+mj-cs"/>
              </a:rPr>
              <a:t>Дневная формула</a:t>
            </a:r>
            <a:endParaRPr kumimoji="0" lang="ru-RU" sz="2300" i="0" u="none" strike="noStrike" kern="1200" cap="all" spc="0" normalizeH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Geometria" pitchFamily="34" charset="-52"/>
              <a:ea typeface="+mj-ea"/>
              <a:cs typeface="+mj-cs"/>
            </a:endParaRPr>
          </a:p>
        </p:txBody>
      </p:sp>
      <p:pic>
        <p:nvPicPr>
          <p:cNvPr id="15" name="Рисунок 14" descr="чизкей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3592033"/>
            <a:ext cx="3960440" cy="3221343"/>
          </a:xfrm>
          <a:prstGeom prst="rect">
            <a:avLst/>
          </a:prstGeom>
        </p:spPr>
      </p:pic>
      <p:pic>
        <p:nvPicPr>
          <p:cNvPr id="16" name="Рисунок 15" descr="Диеталика_лог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91706" y="5589240"/>
            <a:ext cx="248069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rot="16200000">
            <a:off x="1745534" y="920825"/>
            <a:ext cx="1440971" cy="4932040"/>
          </a:xfrm>
          <a:prstGeom prst="rect">
            <a:avLst/>
          </a:prstGeom>
          <a:gradFill flip="none" rotWithShape="1">
            <a:gsLst>
              <a:gs pos="0">
                <a:srgbClr val="B4E19D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11960" y="1268760"/>
            <a:ext cx="4824536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6000">
              <a:spcBef>
                <a:spcPts val="300"/>
              </a:spcBef>
              <a:spcAft>
                <a:spcPts val="300"/>
              </a:spcAft>
              <a:buClr>
                <a:srgbClr val="92D050"/>
              </a:buClr>
              <a:buSzPct val="100000"/>
              <a:buFont typeface="Wingdings" pitchFamily="2" charset="2"/>
              <a:buChar char="§"/>
              <a:tabLst>
                <a:tab pos="216000" algn="l"/>
              </a:tabLst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Среднецепочечные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триглицериды 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компенсируют потребность организма в жирных кислотах, участвуют в создании «эффекта сытости», обеспечивают высокий уровень энергии и эффективное восстановление.</a:t>
            </a:r>
          </a:p>
          <a:p>
            <a:pPr marL="0" lvl="1" indent="216000">
              <a:spcBef>
                <a:spcPts val="300"/>
              </a:spcBef>
              <a:spcAft>
                <a:spcPts val="300"/>
              </a:spcAft>
              <a:buClr>
                <a:srgbClr val="92D050"/>
              </a:buClr>
              <a:buSzPct val="100000"/>
              <a:buFont typeface="Wingdings" pitchFamily="2" charset="2"/>
              <a:buChar char="§"/>
              <a:tabLst>
                <a:tab pos="216000" algn="l"/>
              </a:tabLst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Линолевая кислота –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натуральная жирная кислота, способствует коррекции метаболизма.</a:t>
            </a:r>
          </a:p>
          <a:p>
            <a:pPr marL="0" lvl="2" indent="216000">
              <a:spcBef>
                <a:spcPts val="300"/>
              </a:spcBef>
              <a:spcAft>
                <a:spcPts val="300"/>
              </a:spcAft>
              <a:buClr>
                <a:srgbClr val="92D050"/>
              </a:buClr>
              <a:buSzPct val="100000"/>
              <a:buFont typeface="Wingdings" pitchFamily="2" charset="2"/>
              <a:buChar char="§"/>
              <a:tabLst>
                <a:tab pos="216000" algn="l"/>
              </a:tabLst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Льняная мука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содержит ПНЖК, очищает ЖКТ, обладает противовоспалительными и антиоксидантными свойствами.</a:t>
            </a:r>
          </a:p>
          <a:p>
            <a:pPr marL="0" lvl="1" indent="216000">
              <a:spcBef>
                <a:spcPts val="300"/>
              </a:spcBef>
              <a:spcAft>
                <a:spcPts val="300"/>
              </a:spcAft>
              <a:buClr>
                <a:srgbClr val="92D050"/>
              </a:buClr>
              <a:buSzPct val="100000"/>
              <a:buFont typeface="Wingdings" pitchFamily="2" charset="2"/>
              <a:buChar char="§"/>
              <a:tabLst>
                <a:tab pos="216000" algn="l"/>
              </a:tabLst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Лецитин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является строительным материалом для строительства клеток, помогает устранить функциональные нарушения, связанные с пищеварением, защищает печень, помогает очистить стенки сосудов от холестериновых бляшек.</a:t>
            </a:r>
          </a:p>
          <a:p>
            <a:pPr marL="0" lvl="1" indent="216000">
              <a:spcBef>
                <a:spcPts val="300"/>
              </a:spcBef>
              <a:spcAft>
                <a:spcPts val="300"/>
              </a:spcAft>
              <a:buClr>
                <a:srgbClr val="92D050"/>
              </a:buClr>
              <a:buSzPct val="100000"/>
              <a:buFont typeface="Wingdings" pitchFamily="2" charset="2"/>
              <a:buChar char="§"/>
              <a:tabLst>
                <a:tab pos="216000" algn="l"/>
              </a:tabLst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Чиа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богаты омега-3-кислотами, белком и клетчаткой.</a:t>
            </a:r>
          </a:p>
          <a:p>
            <a:pPr marL="0" lvl="1" indent="216000">
              <a:spcBef>
                <a:spcPts val="300"/>
              </a:spcBef>
              <a:spcAft>
                <a:spcPts val="300"/>
              </a:spcAft>
              <a:buClr>
                <a:srgbClr val="92D050"/>
              </a:buClr>
              <a:buSzPct val="100000"/>
              <a:buFont typeface="Wingdings" pitchFamily="2" charset="2"/>
              <a:buChar char="§"/>
              <a:tabLst>
                <a:tab pos="216000" algn="l"/>
              </a:tabLst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Витамины и микроэлементы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поддерживают высокий уровень энергии.</a:t>
            </a:r>
          </a:p>
        </p:txBody>
      </p:sp>
      <p:pic>
        <p:nvPicPr>
          <p:cNvPr id="14" name="Рисунок 13" descr="низ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54600"/>
            <a:ext cx="9144000" cy="18034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5721685"/>
            <a:ext cx="2808313" cy="87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Рисунок 14" descr="Диеталика_лог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404664"/>
            <a:ext cx="2483768" cy="301766"/>
          </a:xfrm>
          <a:prstGeom prst="rect">
            <a:avLst/>
          </a:prstGeom>
        </p:spPr>
      </p:pic>
      <p:pic>
        <p:nvPicPr>
          <p:cNvPr id="10" name="Рисунок 9" descr="Chiaseed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51162" y="4791294"/>
            <a:ext cx="494538" cy="494538"/>
          </a:xfrm>
          <a:prstGeom prst="roundRect">
            <a:avLst/>
          </a:prstGeom>
        </p:spPr>
      </p:pic>
      <p:pic>
        <p:nvPicPr>
          <p:cNvPr id="16" name="Рисунок 15" descr="Chiaseed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4342" y="4783610"/>
            <a:ext cx="494538" cy="494538"/>
          </a:xfrm>
          <a:prstGeom prst="roundRect">
            <a:avLst/>
          </a:prstGeom>
        </p:spPr>
      </p:pic>
      <p:pic>
        <p:nvPicPr>
          <p:cNvPr id="17" name="Рисунок 16" descr="Chiaseed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6098" y="4791294"/>
            <a:ext cx="494538" cy="494538"/>
          </a:xfrm>
          <a:prstGeom prst="roundRect">
            <a:avLst/>
          </a:prstGeom>
        </p:spPr>
      </p:pic>
      <p:pic>
        <p:nvPicPr>
          <p:cNvPr id="18" name="Рисунок 17" descr="Chiaseeds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06226" y="4791294"/>
            <a:ext cx="494538" cy="494538"/>
          </a:xfrm>
          <a:prstGeom prst="roundRect">
            <a:avLst/>
          </a:prstGeom>
        </p:spPr>
      </p:pic>
      <p:pic>
        <p:nvPicPr>
          <p:cNvPr id="19" name="Рисунок 18" descr="Chiaseed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16354" y="4791294"/>
            <a:ext cx="494538" cy="494538"/>
          </a:xfrm>
          <a:prstGeom prst="roundRect">
            <a:avLst/>
          </a:prstGeom>
        </p:spPr>
      </p:pic>
      <p:pic>
        <p:nvPicPr>
          <p:cNvPr id="20" name="Picture 2" descr="D:\ФП\Диеталика\диеталика бизнес\коктель 450.png"/>
          <p:cNvPicPr>
            <a:picLocks noChangeAspect="1" noChangeArrowheads="1"/>
          </p:cNvPicPr>
          <p:nvPr/>
        </p:nvPicPr>
        <p:blipFill>
          <a:blip r:embed="rId11" cstate="print"/>
          <a:srcRect t="5988" b="15146"/>
          <a:stretch>
            <a:fillRect/>
          </a:stretch>
        </p:blipFill>
        <p:spPr bwMode="auto">
          <a:xfrm>
            <a:off x="126749" y="887609"/>
            <a:ext cx="1819744" cy="3079721"/>
          </a:xfrm>
          <a:prstGeom prst="rect">
            <a:avLst/>
          </a:prstGeom>
          <a:noFill/>
        </p:spPr>
      </p:pic>
      <p:pic>
        <p:nvPicPr>
          <p:cNvPr id="22" name="Picture 4" descr="D:\ФП\Диеталика\диеталика бизнес\коктель 450-12.png"/>
          <p:cNvPicPr>
            <a:picLocks noChangeAspect="1" noChangeArrowheads="1"/>
          </p:cNvPicPr>
          <p:nvPr/>
        </p:nvPicPr>
        <p:blipFill>
          <a:blip r:embed="rId12" cstate="print"/>
          <a:srcRect t="1409" b="15146"/>
          <a:stretch>
            <a:fillRect/>
          </a:stretch>
        </p:blipFill>
        <p:spPr bwMode="auto">
          <a:xfrm>
            <a:off x="1842049" y="1362982"/>
            <a:ext cx="1815549" cy="3251002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7134130" y="5459240"/>
            <a:ext cx="2009870" cy="13987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/>
              <a:t>17 порций </a:t>
            </a:r>
          </a:p>
          <a:p>
            <a:pPr algn="ctr"/>
            <a:r>
              <a:rPr lang="ru-RU" sz="2500" b="1" dirty="0" smtClean="0"/>
              <a:t>(450 г)</a:t>
            </a:r>
            <a:endParaRPr lang="ru-RU" sz="2500" b="1" dirty="0"/>
          </a:p>
        </p:txBody>
      </p:sp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3538</TotalTime>
  <Words>2312</Words>
  <Application>Microsoft Office PowerPoint</Application>
  <PresentationFormat>Экран (4:3)</PresentationFormat>
  <Paragraphs>317</Paragraphs>
  <Slides>25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Программа «Контроль веса»</vt:lpstr>
      <vt:lpstr>Слайд 21</vt:lpstr>
      <vt:lpstr>Программа «Фитнес» (средний тип нагрузки)</vt:lpstr>
      <vt:lpstr>Слайд 23</vt:lpstr>
      <vt:lpstr>Dietalika-club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skhs</dc:creator>
  <cp:lastModifiedBy>Шушпанова Анна</cp:lastModifiedBy>
  <cp:revision>336</cp:revision>
  <dcterms:created xsi:type="dcterms:W3CDTF">2017-08-29T03:57:26Z</dcterms:created>
  <dcterms:modified xsi:type="dcterms:W3CDTF">2017-12-21T09:32:18Z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