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ACA6"/>
    <a:srgbClr val="ED1B31"/>
    <a:srgbClr val="FFF200"/>
    <a:srgbClr val="007C84"/>
    <a:srgbClr val="FF0000"/>
    <a:srgbClr val="FEF33A"/>
    <a:srgbClr val="007F87"/>
    <a:srgbClr val="ED1A2F"/>
    <a:srgbClr val="ED1B2F"/>
    <a:srgbClr val="00B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8" autoAdjust="0"/>
    <p:restoredTop sz="94660"/>
  </p:normalViewPr>
  <p:slideViewPr>
    <p:cSldViewPr>
      <p:cViewPr varScale="1">
        <p:scale>
          <a:sx n="160" d="100"/>
          <a:sy n="160" d="100"/>
        </p:scale>
        <p:origin x="1668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183FB-9C46-4DA1-A037-1BFC901C484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2E779-23D2-40B7-936F-AE5B6EA589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1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2FF97-B2E0-4903-9C93-6C4ADC32D21D}" type="datetimeFigureOut">
              <a:rPr lang="ru-RU" smtClean="0"/>
              <a:pPr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D0C16-39DB-4BEE-B656-49B7BFF3EE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56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3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44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95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53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3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27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0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6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37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0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11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2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00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41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15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11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1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77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5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27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4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7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4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2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5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4570</TotalTime>
  <Words>0</Words>
  <Application>Microsoft Office PowerPoint</Application>
  <PresentationFormat>Экран (4:3)</PresentationFormat>
  <Paragraphs>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Масала чай</dc:title>
  <dc:creator>Пужевская Татьяна</dc:creator>
  <cp:lastModifiedBy>Марина Булавко</cp:lastModifiedBy>
  <cp:revision>308</cp:revision>
  <dcterms:created xsi:type="dcterms:W3CDTF">2018-12-03T02:19:11Z</dcterms:created>
  <dcterms:modified xsi:type="dcterms:W3CDTF">2019-06-26T10:07:37Z</dcterms:modified>
</cp:coreProperties>
</file>