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81" r:id="rId3"/>
    <p:sldId id="26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8" r:id="rId14"/>
    <p:sldId id="27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1BCA08-D44E-46CC-BBDB-CEE447A773AC}">
          <p14:sldIdLst>
            <p14:sldId id="261"/>
            <p14:sldId id="281"/>
            <p14:sldId id="264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8"/>
            <p14:sldId id="27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1" autoAdjust="0"/>
    <p:restoredTop sz="94660"/>
  </p:normalViewPr>
  <p:slideViewPr>
    <p:cSldViewPr>
      <p:cViewPr>
        <p:scale>
          <a:sx n="62" d="100"/>
          <a:sy n="62" d="100"/>
        </p:scale>
        <p:origin x="-1106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F8F6-5E4D-4D7D-BCAB-E9C9A843B10C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45A1-5F33-4781-9C90-73EB3561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7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45A1-5F33-4781-9C90-73EB3561AB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45A1-5F33-4781-9C90-73EB3561AB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45A1-5F33-4781-9C90-73EB3561AB2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F9C8-6958-4CC6-97A7-6C0DCD3C8DC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2F7B-9FAE-4B93-962D-C514261F4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-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752328"/>
            <a:ext cx="7272808" cy="3196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  <a:endParaRPr lang="ru-RU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476672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8" name="Рисунок 7" descr="Untitled-1-01.jpg"/>
          <p:cNvPicPr>
            <a:picLocks noChangeAspect="1"/>
          </p:cNvPicPr>
          <p:nvPr/>
        </p:nvPicPr>
        <p:blipFill>
          <a:blip r:embed="rId2" cstate="print"/>
          <a:srcRect l="9055" r="53543"/>
          <a:stretch>
            <a:fillRect/>
          </a:stretch>
        </p:blipFill>
        <p:spPr>
          <a:xfrm rot="10800000">
            <a:off x="5710244" y="-27384"/>
            <a:ext cx="3433756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2564904"/>
            <a:ext cx="3536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8.МЕНЕДЖМЕНТ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1650150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Картинки по запросу менеджмент"/>
          <p:cNvPicPr>
            <a:picLocks noChangeAspect="1" noChangeArrowheads="1"/>
          </p:cNvPicPr>
          <p:nvPr/>
        </p:nvPicPr>
        <p:blipFill>
          <a:blip r:embed="rId4" cstate="print"/>
          <a:srcRect l="4123" r="687"/>
          <a:stretch>
            <a:fillRect/>
          </a:stretch>
        </p:blipFill>
        <p:spPr bwMode="auto">
          <a:xfrm>
            <a:off x="-36512" y="3034262"/>
            <a:ext cx="5040560" cy="385112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852935"/>
            <a:ext cx="5004048" cy="13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0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585262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8" name="Рисунок 7" descr="Untitled-1-01.jpg"/>
          <p:cNvPicPr>
            <a:picLocks noChangeAspect="1"/>
          </p:cNvPicPr>
          <p:nvPr/>
        </p:nvPicPr>
        <p:blipFill>
          <a:blip r:embed="rId2" cstate="print"/>
          <a:srcRect l="9055" r="53543"/>
          <a:stretch>
            <a:fillRect/>
          </a:stretch>
        </p:blipFill>
        <p:spPr>
          <a:xfrm rot="10800000">
            <a:off x="5710244" y="-27384"/>
            <a:ext cx="3433756" cy="688538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996952"/>
            <a:ext cx="5004048" cy="13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19059" y="2132856"/>
            <a:ext cx="31413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9.ГЕНЕРАЦИЯ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КЛИЕНТОВ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(РЕКРУТИНГ)</a:t>
            </a:r>
          </a:p>
        </p:txBody>
      </p:sp>
      <p:pic>
        <p:nvPicPr>
          <p:cNvPr id="4098" name="Picture 2" descr="Картинки по запросу рекрути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9" y="3717032"/>
            <a:ext cx="5144916" cy="280831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1650150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0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657270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8" name="Рисунок 7" descr="Untitled-1-01.jpg"/>
          <p:cNvPicPr>
            <a:picLocks noChangeAspect="1"/>
          </p:cNvPicPr>
          <p:nvPr/>
        </p:nvPicPr>
        <p:blipFill>
          <a:blip r:embed="rId2" cstate="print"/>
          <a:srcRect l="9055" r="53543"/>
          <a:stretch>
            <a:fillRect/>
          </a:stretch>
        </p:blipFill>
        <p:spPr>
          <a:xfrm rot="10800000">
            <a:off x="5710244" y="-27384"/>
            <a:ext cx="3433756" cy="6885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3029" y="2783830"/>
            <a:ext cx="36954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10.РАСШИРЕНИЕ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БИЗНЕСА</a:t>
            </a:r>
          </a:p>
        </p:txBody>
      </p:sp>
      <p:pic>
        <p:nvPicPr>
          <p:cNvPr id="3076" name="Picture 4" descr="Картинки по запросу business земной шар"/>
          <p:cNvPicPr>
            <a:picLocks noChangeAspect="1" noChangeArrowheads="1"/>
          </p:cNvPicPr>
          <p:nvPr/>
        </p:nvPicPr>
        <p:blipFill>
          <a:blip r:embed="rId3" cstate="print"/>
          <a:srcRect l="6976" r="664"/>
          <a:stretch>
            <a:fillRect/>
          </a:stretch>
        </p:blipFill>
        <p:spPr bwMode="auto">
          <a:xfrm>
            <a:off x="-36512" y="3429000"/>
            <a:ext cx="5107726" cy="345638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1578142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-1" y="3363726"/>
            <a:ext cx="4932040" cy="13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0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62370"/>
              </p:ext>
            </p:extLst>
          </p:nvPr>
        </p:nvGraphicFramePr>
        <p:xfrm>
          <a:off x="0" y="0"/>
          <a:ext cx="9145016" cy="685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392488"/>
                <a:gridCol w="1656184"/>
                <a:gridCol w="1800200"/>
              </a:tblGrid>
              <a:tr h="657426">
                <a:tc>
                  <a:txBody>
                    <a:bodyPr/>
                    <a:lstStyle/>
                    <a:p>
                      <a:pPr marL="216000"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КЛЮЧЕВЫЕ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(ОТ 1 ДО 10)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(ОТ 1 ДО 10)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41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КЛИЕНТЫ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329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КОМАНДА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120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МЕРОПРИЯТИЯ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329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ПРОДУКТ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40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МОТИВАЦИЯ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38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ОБУЧЕНИЕ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35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УЧЕТ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41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МЕНЕДЖМЕНТ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26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РЕКРУТИНГ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28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РАСШИРЕНИЕ БИЗНЕСА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38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Прямая соединительная линия 135"/>
          <p:cNvCxnSpPr/>
          <p:nvPr/>
        </p:nvCxnSpPr>
        <p:spPr>
          <a:xfrm flipV="1">
            <a:off x="5652120" y="1700808"/>
            <a:ext cx="648072" cy="72008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4572000" y="1628800"/>
            <a:ext cx="0" cy="36004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6084168" y="2708920"/>
            <a:ext cx="1080120" cy="432048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6084168" y="3861048"/>
            <a:ext cx="1224136" cy="216024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5724128" y="4437112"/>
            <a:ext cx="1008112" cy="936104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4788024" y="4941168"/>
            <a:ext cx="144016" cy="432048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3203848" y="4653136"/>
            <a:ext cx="440432" cy="576064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2123728" y="4005064"/>
            <a:ext cx="1008112" cy="21602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1979710" y="2996952"/>
            <a:ext cx="1080122" cy="144018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2771801" y="1772817"/>
            <a:ext cx="648071" cy="64807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  <a:headEnd type="oval" w="lg" len="lg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узел 3"/>
          <p:cNvSpPr/>
          <p:nvPr/>
        </p:nvSpPr>
        <p:spPr>
          <a:xfrm>
            <a:off x="3347864" y="2276872"/>
            <a:ext cx="2448272" cy="2376264"/>
          </a:xfrm>
          <a:prstGeom prst="flowChartConnector">
            <a:avLst/>
          </a:prstGeom>
          <a:noFill/>
          <a:ln w="320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707904" y="116632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067944" y="5157192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2051720" y="5085184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092280" y="1772816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67544" y="1988840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638099" y="2564904"/>
            <a:ext cx="1870005" cy="1833118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0848" y="2989401"/>
            <a:ext cx="1939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sp>
        <p:nvSpPr>
          <p:cNvPr id="29" name="Блок-схема: узел 28"/>
          <p:cNvSpPr/>
          <p:nvPr/>
        </p:nvSpPr>
        <p:spPr>
          <a:xfrm>
            <a:off x="1619672" y="404664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83568" y="3789040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6012160" y="4869160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236296" y="3501008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5940152" y="332656"/>
            <a:ext cx="1584176" cy="1584176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870228" y="692696"/>
            <a:ext cx="12522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1. КЛИЕНТЫ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1382" y="991761"/>
            <a:ext cx="12202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2. КОМАНДА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448" y="2704564"/>
            <a:ext cx="167328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3. МЕРОПРИЯТИЯ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5253" y="4376137"/>
            <a:ext cx="115954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4. ПРОДУКТ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7948" y="5744289"/>
            <a:ext cx="15036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5. МОТИВАЦИЯ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58082" y="5805264"/>
            <a:ext cx="12993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6. ОБУЧЕНИЕ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0503" y="5528265"/>
            <a:ext cx="8050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7. УЧЕТ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7186" y="4160113"/>
            <a:ext cx="16401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8. МЕНЕДЖМЕНТ 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7277" y="2416532"/>
            <a:ext cx="13430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9. РЕКРУТИНГ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893241" y="920333"/>
            <a:ext cx="17030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10. РАСШИРЕНИЕ </a:t>
            </a:r>
          </a:p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БИЗНЕСА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-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3430741"/>
            <a:ext cx="6079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45329"/>
              </p:ext>
            </p:extLst>
          </p:nvPr>
        </p:nvGraphicFramePr>
        <p:xfrm>
          <a:off x="0" y="0"/>
          <a:ext cx="9145016" cy="685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4392488"/>
                <a:gridCol w="1656184"/>
                <a:gridCol w="1800200"/>
              </a:tblGrid>
              <a:tr h="657426">
                <a:tc>
                  <a:txBody>
                    <a:bodyPr/>
                    <a:lstStyle/>
                    <a:p>
                      <a:pPr marL="216000"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КЛЮЧЕВЫЕ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(ОТ 1 ДО 10)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(ОТ 1 ДО 10)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41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КЛИЕНТЫ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329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КОМАНДА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120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МЕРОПРИЯТИЯ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329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ПРОДУКТ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40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МОТИВАЦИЯ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38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ОБУЧЕНИЕ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35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УЧЕТ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41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МЕНЕДЖМЕНТ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26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РЕКРУТИНГ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28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00" algn="l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РАСШИРЕНИЕ БИЗНЕСА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38">
                <a:tc>
                  <a:txBody>
                    <a:bodyPr/>
                    <a:lstStyle/>
                    <a:p>
                      <a:pPr marL="216000" algn="l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/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69238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12290" name="Picture 2" descr="Картинки по запросу cl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438" y="2852936"/>
            <a:ext cx="6036598" cy="403244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2708920"/>
            <a:ext cx="5796136" cy="1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Untitled-1-01.jpg"/>
          <p:cNvPicPr>
            <a:picLocks noChangeAspect="1"/>
          </p:cNvPicPr>
          <p:nvPr/>
        </p:nvPicPr>
        <p:blipFill>
          <a:blip r:embed="rId5" cstate="print"/>
          <a:srcRect l="9055" r="53543"/>
          <a:stretch>
            <a:fillRect/>
          </a:stretch>
        </p:blipFill>
        <p:spPr>
          <a:xfrm rot="10800000">
            <a:off x="5746756" y="0"/>
            <a:ext cx="3433756" cy="688538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2264650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96136" y="2420888"/>
            <a:ext cx="3010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КЛИЕНТЫ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369238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11266" name="Picture 2" descr="Картинки по запросу business"/>
          <p:cNvPicPr>
            <a:picLocks noChangeAspect="1" noChangeArrowheads="1"/>
          </p:cNvPicPr>
          <p:nvPr/>
        </p:nvPicPr>
        <p:blipFill>
          <a:blip r:embed="rId2" cstate="print"/>
          <a:srcRect r="10483"/>
          <a:stretch>
            <a:fillRect/>
          </a:stretch>
        </p:blipFill>
        <p:spPr bwMode="auto">
          <a:xfrm>
            <a:off x="-36512" y="2780928"/>
            <a:ext cx="6976794" cy="4104456"/>
          </a:xfrm>
          <a:prstGeom prst="rect">
            <a:avLst/>
          </a:prstGeom>
          <a:noFill/>
        </p:spPr>
      </p:pic>
      <p:pic>
        <p:nvPicPr>
          <p:cNvPr id="6" name="Рисунок 5" descr="Untitled-1-01.jpg"/>
          <p:cNvPicPr>
            <a:picLocks noChangeAspect="1"/>
          </p:cNvPicPr>
          <p:nvPr/>
        </p:nvPicPr>
        <p:blipFill>
          <a:blip r:embed="rId3" cstate="print"/>
          <a:srcRect l="9055" r="53543"/>
          <a:stretch>
            <a:fillRect/>
          </a:stretch>
        </p:blipFill>
        <p:spPr>
          <a:xfrm rot="10800000">
            <a:off x="5746756" y="0"/>
            <a:ext cx="3433756" cy="68853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10917" y="2492896"/>
            <a:ext cx="292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2.КОМАНДА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2708920"/>
            <a:ext cx="5796136" cy="1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2264650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8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69238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7" name="Рисунок 6" descr="Untitled-1-01.jpg"/>
          <p:cNvPicPr>
            <a:picLocks noChangeAspect="1"/>
          </p:cNvPicPr>
          <p:nvPr/>
        </p:nvPicPr>
        <p:blipFill>
          <a:blip r:embed="rId2" cstate="print"/>
          <a:srcRect l="9055" r="53543"/>
          <a:stretch>
            <a:fillRect/>
          </a:stretch>
        </p:blipFill>
        <p:spPr>
          <a:xfrm rot="10800000">
            <a:off x="5796136" y="0"/>
            <a:ext cx="3433756" cy="6885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8064" y="2772217"/>
            <a:ext cx="38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3.МЕРОПРИЯТИЯ</a:t>
            </a:r>
          </a:p>
        </p:txBody>
      </p:sp>
      <p:pic>
        <p:nvPicPr>
          <p:cNvPr id="10241" name="Picture 1" descr="C:\Users\Safonova\AppData\Roaming\Skype\elena.safonova44\media_messaging\media_cache_v3\^5B6CDDA1A9613DE54918F9C304B2AEABCD149190C49D6752C7^pimgpsh_fullsize_distr.jpg"/>
          <p:cNvPicPr>
            <a:picLocks noChangeAspect="1" noChangeArrowheads="1"/>
          </p:cNvPicPr>
          <p:nvPr/>
        </p:nvPicPr>
        <p:blipFill>
          <a:blip r:embed="rId3" cstate="print"/>
          <a:srcRect l="8498"/>
          <a:stretch>
            <a:fillRect/>
          </a:stretch>
        </p:blipFill>
        <p:spPr bwMode="auto">
          <a:xfrm>
            <a:off x="-36512" y="3212976"/>
            <a:ext cx="5040512" cy="3672408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3067679"/>
            <a:ext cx="5220072" cy="1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1650150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60648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9" name="Рисунок 8" descr="Untitled-1-01.jpg"/>
          <p:cNvPicPr>
            <a:picLocks noChangeAspect="1"/>
          </p:cNvPicPr>
          <p:nvPr/>
        </p:nvPicPr>
        <p:blipFill>
          <a:blip r:embed="rId2" cstate="print"/>
          <a:srcRect l="9055" r="53543"/>
          <a:stretch>
            <a:fillRect/>
          </a:stretch>
        </p:blipFill>
        <p:spPr>
          <a:xfrm rot="10800000">
            <a:off x="5796136" y="-27384"/>
            <a:ext cx="3433756" cy="6885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8024" y="2132856"/>
            <a:ext cx="2752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4.ПРОДУКТ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1273324" y="3370684"/>
            <a:ext cx="688538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D:\Сафонова\ФУ 16\глазорол 80х180 мм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2533142"/>
            <a:ext cx="4680520" cy="435224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-36512" y="2434626"/>
            <a:ext cx="4680520" cy="13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5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369238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8" name="Рисунок 7" descr="Untitled-1-01.jpg"/>
          <p:cNvPicPr>
            <a:picLocks noChangeAspect="1"/>
          </p:cNvPicPr>
          <p:nvPr/>
        </p:nvPicPr>
        <p:blipFill>
          <a:blip r:embed="rId2" cstate="print"/>
          <a:srcRect l="9055" r="53543"/>
          <a:stretch>
            <a:fillRect/>
          </a:stretch>
        </p:blipFill>
        <p:spPr>
          <a:xfrm rot="10800000">
            <a:off x="5746756" y="0"/>
            <a:ext cx="3433756" cy="688538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3211695"/>
            <a:ext cx="5220072" cy="1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1976618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05511" y="2636912"/>
            <a:ext cx="33147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5.СИСТЕМА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МОТИВАЦИИ</a:t>
            </a:r>
          </a:p>
        </p:txBody>
      </p:sp>
      <p:pic>
        <p:nvPicPr>
          <p:cNvPr id="8194" name="Picture 2" descr="Картинки по запросу busi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339265"/>
            <a:ext cx="5328592" cy="3546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0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441246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10" name="Рисунок 9" descr="Untitled-1-01.jpg"/>
          <p:cNvPicPr>
            <a:picLocks noChangeAspect="1"/>
          </p:cNvPicPr>
          <p:nvPr/>
        </p:nvPicPr>
        <p:blipFill>
          <a:blip r:embed="rId2" cstate="print"/>
          <a:srcRect l="9055" r="53543"/>
          <a:stretch>
            <a:fillRect/>
          </a:stretch>
        </p:blipFill>
        <p:spPr>
          <a:xfrm rot="10800000">
            <a:off x="5746756" y="0"/>
            <a:ext cx="3433756" cy="6885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8104" y="2420888"/>
            <a:ext cx="33041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6.СИСТЕМА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ОБУЧЕНИЯ</a:t>
            </a:r>
          </a:p>
        </p:txBody>
      </p:sp>
      <p:pic>
        <p:nvPicPr>
          <p:cNvPr id="7176" name="Picture 8" descr="Картинки по запросу обуч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5592"/>
            <a:ext cx="5508612" cy="3672408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1976618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3067679"/>
            <a:ext cx="5220072" cy="1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0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657270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КЛЮЧЕВЫЕ ПОКАЗАТЕЛИ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БИЗНЕСА</a:t>
            </a:r>
          </a:p>
        </p:txBody>
      </p:sp>
      <p:pic>
        <p:nvPicPr>
          <p:cNvPr id="8" name="Рисунок 7" descr="Untitled-1-01.jpg"/>
          <p:cNvPicPr>
            <a:picLocks noChangeAspect="1"/>
          </p:cNvPicPr>
          <p:nvPr/>
        </p:nvPicPr>
        <p:blipFill>
          <a:blip r:embed="rId2" cstate="print"/>
          <a:srcRect l="9055" r="53543"/>
          <a:stretch>
            <a:fillRect/>
          </a:stretch>
        </p:blipFill>
        <p:spPr>
          <a:xfrm rot="10800000">
            <a:off x="5710244" y="-27384"/>
            <a:ext cx="3433756" cy="688538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3211695"/>
            <a:ext cx="5220072" cy="1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1938182" y="3353898"/>
            <a:ext cx="6885384" cy="1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56176" y="2636912"/>
            <a:ext cx="1946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7.УЧЕТ</a:t>
            </a:r>
          </a:p>
        </p:txBody>
      </p:sp>
      <p:pic>
        <p:nvPicPr>
          <p:cNvPr id="6146" name="Picture 2" descr="Картинки по запросу уч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5511"/>
            <a:ext cx="5292080" cy="3522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0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175</Words>
  <Application>Microsoft Office PowerPoint</Application>
  <PresentationFormat>Экран (4:3)</PresentationFormat>
  <Paragraphs>108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Булавко Марина</dc:creator>
  <cp:lastModifiedBy>Alexandr</cp:lastModifiedBy>
  <cp:revision>76</cp:revision>
  <dcterms:created xsi:type="dcterms:W3CDTF">2016-09-21T05:59:44Z</dcterms:created>
  <dcterms:modified xsi:type="dcterms:W3CDTF">2016-09-29T22:07:39Z</dcterms:modified>
</cp:coreProperties>
</file>