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8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64" r:id="rId15"/>
    <p:sldId id="266" r:id="rId16"/>
    <p:sldId id="268" r:id="rId17"/>
    <p:sldId id="269" r:id="rId18"/>
    <p:sldId id="270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D622-3EEE-42B1-B30A-F534609725AA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co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354429"/>
            <a:ext cx="26642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НОВАЯ 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ГОДОВАЯ 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СИСТЕМА ТЕМАТИЧЕСКИХ МЕРОПРИЯТИЙ КОМПАНИИ АРТЛАЙФ</a:t>
            </a:r>
            <a:endParaRPr lang="ru-RU" sz="21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8897"/>
            <a:ext cx="532859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РЕГЛАМЕНТ РАБОТЫ </a:t>
            </a:r>
          </a:p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ПО ОРГАНИЗАЦИИ МЕРОПРИЯТИЙ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3326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ПОДАЙТЕ ЗАЯВКУ ДО 1 ЧИСЛА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700808"/>
            <a:ext cx="15841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ЗАЯВКА</a:t>
            </a:r>
            <a:r>
              <a:rPr lang="ru-RU" spc="-150" dirty="0" smtClean="0"/>
              <a:t> ОРГАНИЗАТОРА</a:t>
            </a:r>
            <a:endParaRPr lang="ru-RU" spc="-15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836712"/>
            <a:ext cx="1368152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Дата </a:t>
            </a:r>
          </a:p>
          <a:p>
            <a:pPr algn="ctr">
              <a:lnSpc>
                <a:spcPts val="1500"/>
              </a:lnSpc>
            </a:pPr>
            <a:r>
              <a:rPr lang="ru-RU" spc="-150" dirty="0" smtClean="0"/>
              <a:t>мероприятия</a:t>
            </a:r>
            <a:endParaRPr lang="ru-RU" spc="-15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852936"/>
            <a:ext cx="144016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Место проведения </a:t>
            </a:r>
            <a:r>
              <a:rPr lang="ru-RU" spc="-150" dirty="0" smtClean="0"/>
              <a:t>мероприятия</a:t>
            </a:r>
            <a:endParaRPr lang="ru-RU" spc="-150" dirty="0"/>
          </a:p>
        </p:txBody>
      </p:sp>
      <p:sp>
        <p:nvSpPr>
          <p:cNvPr id="7" name="TextBox 6"/>
          <p:cNvSpPr txBox="1"/>
          <p:nvPr/>
        </p:nvSpPr>
        <p:spPr>
          <a:xfrm>
            <a:off x="7020271" y="836712"/>
            <a:ext cx="1296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Формат</a:t>
            </a:r>
          </a:p>
          <a:p>
            <a:pPr algn="ctr">
              <a:lnSpc>
                <a:spcPts val="1500"/>
              </a:lnSpc>
            </a:pPr>
            <a:r>
              <a:rPr lang="ru-RU" spc="-150" dirty="0" smtClean="0"/>
              <a:t>мероприятия</a:t>
            </a:r>
            <a:endParaRPr lang="ru-RU" spc="-15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1" y="2842434"/>
            <a:ext cx="1296145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err="1" smtClean="0"/>
              <a:t>Предпола</a:t>
            </a:r>
            <a:r>
              <a:rPr lang="ru-RU" dirty="0" smtClean="0"/>
              <a:t>-</a:t>
            </a:r>
          </a:p>
          <a:p>
            <a:pPr algn="ctr">
              <a:lnSpc>
                <a:spcPts val="1500"/>
              </a:lnSpc>
            </a:pPr>
            <a:r>
              <a:rPr lang="ru-RU" dirty="0" err="1" smtClean="0"/>
              <a:t>гаемое</a:t>
            </a:r>
            <a:r>
              <a:rPr lang="ru-RU" dirty="0" smtClean="0"/>
              <a:t> </a:t>
            </a:r>
          </a:p>
          <a:p>
            <a:pPr algn="ctr">
              <a:lnSpc>
                <a:spcPts val="1500"/>
              </a:lnSpc>
            </a:pPr>
            <a:r>
              <a:rPr lang="ru-RU" dirty="0" smtClean="0"/>
              <a:t>кол-во </a:t>
            </a:r>
          </a:p>
          <a:p>
            <a:pPr algn="ctr">
              <a:lnSpc>
                <a:spcPts val="1500"/>
              </a:lnSpc>
            </a:pPr>
            <a:r>
              <a:rPr lang="ru-RU" dirty="0" smtClean="0"/>
              <a:t>гостей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4066315"/>
            <a:ext cx="3528392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ИНФОРМАЦИЯ </a:t>
            </a:r>
            <a:endParaRPr lang="en-US" b="1" dirty="0" smtClean="0">
              <a:latin typeface="+mj-lt"/>
              <a:cs typeface="Arial" pitchFamily="34" charset="0"/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НАПРАВЛЯЕТСЯ </a:t>
            </a:r>
            <a:endParaRPr lang="en-US" b="1" dirty="0" smtClean="0">
              <a:latin typeface="+mj-lt"/>
              <a:cs typeface="Arial" pitchFamily="34" charset="0"/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НА ЭЛ.ПОЧТУ:</a:t>
            </a:r>
            <a:r>
              <a:rPr lang="en-US" b="1" dirty="0" smtClean="0">
                <a:latin typeface="+mj-lt"/>
                <a:cs typeface="Arial" pitchFamily="34" charset="0"/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+mj-lt"/>
                <a:cs typeface="Arial" pitchFamily="34" charset="0"/>
              </a:rPr>
              <a:t>VERONIKA@ARTLIFE.RU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226585"/>
            <a:ext cx="6480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ДО 1 ЧИСЛА ПРЕДШЕСТВУЮЩЕГО МЕСЯЦА*</a:t>
            </a:r>
          </a:p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ВАМ НЕОБХОДИМО ПОДАТЬ </a:t>
            </a:r>
          </a:p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ЗАЯВКУ ОРГАНИЗАТОРА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6093296"/>
            <a:ext cx="5184576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*ЗАЯВКА НА ИЮНЬ ОТПРАВЛЯЕТСЯ ДО 1 МАЯ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9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204864"/>
            <a:ext cx="144016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СДЕЛАЙТЕ</a:t>
            </a:r>
            <a:r>
              <a:rPr lang="ru-RU" b="1" dirty="0" smtClean="0"/>
              <a:t> </a:t>
            </a:r>
            <a:r>
              <a:rPr lang="ru-RU" dirty="0" smtClean="0"/>
              <a:t>ПРЕДЗАКАЗ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2135178"/>
            <a:ext cx="144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ПОЛУЧИТЕ </a:t>
            </a:r>
            <a:r>
              <a:rPr lang="ru-RU" spc="-150" dirty="0" smtClean="0"/>
              <a:t>АКЦИОННЫЙ</a:t>
            </a:r>
            <a:r>
              <a:rPr lang="ru-RU" dirty="0" smtClean="0"/>
              <a:t> НАБОР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486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ПРОВЕДИТЕ МЕРОПРИЯТИЕ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911325"/>
            <a:ext cx="2520280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 1 ПО 7 ЧИСЛА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3861048"/>
            <a:ext cx="2520280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 20 ПО 30 ЧИСЛА ЭТОГО </a:t>
            </a:r>
          </a:p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ЖЕ МЕСЯЦА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4783829"/>
            <a:ext cx="2520280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 1 ПО 30 ЧИСЛА АКЦИОННОГО</a:t>
            </a:r>
          </a:p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МЕСЯЦА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949280"/>
            <a:ext cx="590465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dirty="0" smtClean="0">
                <a:solidFill>
                  <a:srgbClr val="C00000"/>
                </a:solidFill>
              </a:rPr>
              <a:t>*ПРЕДЗАКАЗ НА ИЮНЬ ОТПРАВЛЯЕТСЯ С 1 ПО 7 МАЯ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293096"/>
            <a:ext cx="295232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dirty="0" smtClean="0"/>
              <a:t>ПРЕДШЕСТВУЮЩЕГО МЕСЯЦА*, ВАМ НЕОБХОДИМО ОТПРАВИТЬ ПРЕДЗАКАЗ НА АКЦИОННЫЙ НАБОР МЕСЯЦА </a:t>
            </a:r>
          </a:p>
          <a:p>
            <a:pPr algn="ctr">
              <a:lnSpc>
                <a:spcPts val="2000"/>
              </a:lnSpc>
            </a:pPr>
            <a:r>
              <a:rPr lang="ru-RU" sz="1600" dirty="0" smtClean="0"/>
              <a:t>В ОТДЕЛ ЛОГИСТИКИ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4797152"/>
            <a:ext cx="295232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dirty="0" smtClean="0"/>
              <a:t>ПРОВОДИТСЯ ВЫДАЧА АКЦИОННОГО НАБОРА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5733256"/>
            <a:ext cx="223224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dirty="0" smtClean="0"/>
              <a:t>ПРОВЕДЕНИЕ </a:t>
            </a:r>
          </a:p>
          <a:p>
            <a:pPr algn="ctr">
              <a:lnSpc>
                <a:spcPts val="2000"/>
              </a:lnSpc>
            </a:pPr>
            <a:r>
              <a:rPr lang="ru-RU" sz="1600" dirty="0" smtClean="0"/>
              <a:t>МЕРОПРИЯТИЙ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0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18073"/>
            <a:ext cx="4176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КОМПАНИЯ РЕКОМЕНДУЕТ ПРОВЕДЕНИЕ МЕРОПРИЯТИЙ В ФОРМАТАХ: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223224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ЯРМАРКА ЗДОРОВЬЯ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1772816"/>
            <a:ext cx="223224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ДЕНЬ КЛИЕНТА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437112"/>
            <a:ext cx="136815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МАСТЕР-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4079394"/>
            <a:ext cx="1368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ДЕНЬ ОТКРЫТЫХ ДВЕРЕЙ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2996952"/>
            <a:ext cx="151216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ФОРМАТ </a:t>
            </a:r>
            <a:r>
              <a:rPr lang="ru-RU" spc="-150" dirty="0" smtClean="0"/>
              <a:t>МЕРОПРИЯТИЯ</a:t>
            </a:r>
            <a:endParaRPr lang="ru-RU" spc="-1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2792155"/>
            <a:ext cx="158417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pc="-150" dirty="0" smtClean="0"/>
              <a:t>Презентации</a:t>
            </a:r>
            <a:endParaRPr lang="ru-RU" spc="-15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780928"/>
            <a:ext cx="158417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Дегустации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941168"/>
            <a:ext cx="15841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Мастер-классы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797152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Семинары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с участием специалистов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864163"/>
            <a:ext cx="15121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pc="-150" dirty="0" smtClean="0"/>
              <a:t>МЕРОПРИЯТИЕ</a:t>
            </a:r>
            <a:endParaRPr lang="ru-RU" spc="-15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18073"/>
            <a:ext cx="4176464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НАПОЛНЕНИЕ </a:t>
            </a:r>
          </a:p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МЕРОПРИЯТИЯ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013176"/>
            <a:ext cx="6480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В ТЕЧЕНИИ 10 ДНЕЙ ПОСЛЕ ОКОНЧАНИЯ МЕРОПРИЯТИЯ НЕОБХОДИМО ПРЕДОСТАВИТЬ ФОТООТЧЕТ ПО ЭЛЕКТРОННОЙ ПОЧТЕ: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951895"/>
            <a:ext cx="5112568" cy="3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dirty="0" smtClean="0"/>
              <a:t>VERONICA@ARTLIFE.RU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247642"/>
            <a:ext cx="15841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ЖДЕМ ВАШИ ФОТОГРАФИИ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ПОЛУЧИТЕ ВСЕ </a:t>
            </a:r>
            <a:r>
              <a:rPr lang="en-US" b="1" dirty="0" smtClean="0">
                <a:latin typeface="+mj-lt"/>
                <a:cs typeface="Arial" pitchFamily="34" charset="0"/>
              </a:rPr>
              <a:t>POS-</a:t>
            </a:r>
            <a:r>
              <a:rPr lang="ru-RU" b="1" dirty="0" smtClean="0">
                <a:latin typeface="+mj-lt"/>
                <a:cs typeface="Arial" pitchFamily="34" charset="0"/>
              </a:rPr>
              <a:t>МАТЕРИАЛЫ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4386103"/>
            <a:ext cx="3528392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СО СТОРОНЫ </a:t>
            </a:r>
            <a:endParaRPr lang="en-US" sz="2300" b="1" dirty="0" smtClean="0">
              <a:solidFill>
                <a:srgbClr val="C00000"/>
              </a:solidFill>
            </a:endParaRPr>
          </a:p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КОМПАНИИ ЕЖЕМЕСЯЧНО БУДУТ ПРЕДОСТАВЛЯТЬСЯ ВСЕ НЕОБХОДИМЫЕ </a:t>
            </a:r>
            <a:endParaRPr lang="en-US" sz="2300" b="1" dirty="0" smtClean="0">
              <a:solidFill>
                <a:srgbClr val="C00000"/>
              </a:solidFill>
            </a:endParaRPr>
          </a:p>
          <a:p>
            <a:pPr algn="ctr">
              <a:lnSpc>
                <a:spcPts val="2200"/>
              </a:lnSpc>
            </a:pPr>
            <a:r>
              <a:rPr lang="en-US" sz="2300" b="1" dirty="0" smtClean="0">
                <a:solidFill>
                  <a:srgbClr val="C00000"/>
                </a:solidFill>
              </a:rPr>
              <a:t>POS-</a:t>
            </a:r>
            <a:r>
              <a:rPr lang="ru-RU" sz="2300" b="1" dirty="0" smtClean="0">
                <a:solidFill>
                  <a:srgbClr val="C00000"/>
                </a:solidFill>
              </a:rPr>
              <a:t>МАТЕРИАЛЫ </a:t>
            </a:r>
          </a:p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И ПРЕЗЕНТАЦИИ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348880"/>
            <a:ext cx="187220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dirty="0" smtClean="0"/>
              <a:t>ПРИГЛАШЕНИЯ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780928"/>
            <a:ext cx="187220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dirty="0" smtClean="0"/>
              <a:t>ПЛАКАТЫ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271792" y="2348880"/>
            <a:ext cx="187220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dirty="0" smtClean="0"/>
              <a:t>ЛИСТОВКИ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2780928"/>
            <a:ext cx="136815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dirty="0" smtClean="0"/>
              <a:t>СТЕНДЫ, </a:t>
            </a:r>
          </a:p>
          <a:p>
            <a:pPr algn="ctr">
              <a:lnSpc>
                <a:spcPts val="2000"/>
              </a:lnSpc>
            </a:pPr>
            <a:r>
              <a:rPr lang="ru-RU" sz="1600" dirty="0" smtClean="0"/>
              <a:t>БАННЕРЫ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226093"/>
            <a:ext cx="1872208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dirty="0" smtClean="0"/>
              <a:t>КОМПАНИЯ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5328592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ТЕМЫ ЕЖЕМЕСЯЧНЫХ МЕРОПРИЯТИЙ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1653"/>
            <a:ext cx="1512168" cy="469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ЯНВАРЬ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ФЕВРАЛЬ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МАРТ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АПРЕЛЬ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МАЙ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ИЮНЬ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ИЮЛЬ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АВГУСТ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СЕНТЯБРЬ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ОКТЯБРЬ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НОЯБРЬ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ДЕКАБРЬ</a:t>
            </a:r>
            <a:endParaRPr lang="ru-RU" sz="23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916832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«МОЯ СЕМЬЯ»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«ДЛЯ НЕГО»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«ПРОБУЖДЕНИЕ КРАСОТЫ»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«СЕРДЕЧНАЯ ЗАЩИТА»</a:t>
            </a:r>
          </a:p>
          <a:p>
            <a:pPr>
              <a:lnSpc>
                <a:spcPts val="3000"/>
              </a:lnSpc>
            </a:pPr>
            <a:r>
              <a:rPr lang="ru-RU" sz="1700" spc="-150" dirty="0" smtClean="0">
                <a:latin typeface="+mj-lt"/>
                <a:cs typeface="Arial" pitchFamily="34" charset="0"/>
              </a:rPr>
              <a:t>«СЕКРЕТЫ ПРАВИЛЬНОГО ПИТАНИЯ»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«В ОТПУСК НАЛЕГКЕ»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«ЛЕГКОЕ ДЫХАНИЕ»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«УЧИСЬ ЛЕГКО»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«ОСЕНЬ БЕЗ ПАРАЗИТОВ»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«ЗДОРОВАЯ ПЕЧЕНЬ»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«ИММУНАЯ ЗАЩИТА»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«НОВОГОДНИЙ </a:t>
            </a:r>
            <a:r>
              <a:rPr lang="en-US" sz="1700" dirty="0" smtClean="0">
                <a:latin typeface="+mj-lt"/>
                <a:cs typeface="Arial" pitchFamily="34" charset="0"/>
              </a:rPr>
              <a:t>SALE</a:t>
            </a:r>
            <a:r>
              <a:rPr lang="ru-RU" sz="1700" dirty="0" smtClean="0">
                <a:latin typeface="+mj-lt"/>
                <a:cs typeface="Arial" pitchFamily="34" charset="0"/>
              </a:rPr>
              <a:t>»</a:t>
            </a:r>
            <a:endParaRPr lang="ru-RU" sz="1700" dirty="0">
              <a:latin typeface="+mj-lt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p_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8897"/>
            <a:ext cx="6480720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ПРЕИМУЩЕСТВА </a:t>
            </a:r>
          </a:p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ЕЖЕМЕСЯЧНЫХ ТЕМАТИЧЕСКИХ МЕРОПРИЯТИЙ В АРТЛАЙФ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op_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1628800"/>
            <a:ext cx="1872208" cy="85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dirty="0" smtClean="0"/>
              <a:t>МЕРОПРИЯТИЕ (ИНСТРУМЕНТ</a:t>
            </a:r>
            <a:r>
              <a:rPr lang="en-US" sz="1600" dirty="0" smtClean="0"/>
              <a:t> EVENT-MARKETING)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85505"/>
            <a:ext cx="1872208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Создается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особая «атмосфера </a:t>
            </a:r>
            <a:r>
              <a:rPr lang="ru-RU" sz="1200" dirty="0" err="1" smtClean="0"/>
              <a:t>брэнда</a:t>
            </a:r>
            <a:r>
              <a:rPr lang="ru-RU" sz="1200" dirty="0" smtClean="0"/>
              <a:t>», что позволяет достичь более высокой активности и восприимчивости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клиента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852936"/>
            <a:ext cx="2016224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Клиент посещает  </a:t>
            </a:r>
            <a:endParaRPr lang="en-US" sz="1200" dirty="0" smtClean="0"/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специальные мероприятия добровольно, поэтому у них нет ощущения, что маркетинговая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информация навязана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им извне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509120"/>
            <a:ext cx="1944216" cy="143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Клиент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посещает  специальные мероприятия </a:t>
            </a:r>
            <a:endParaRPr lang="en-US" sz="1200" dirty="0" smtClean="0"/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добровольно, поэтому у них нет ощущения, что маркетинговая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информация навязана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им извне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396096"/>
            <a:ext cx="187220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Аудитория,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непосредственно участвующая в событии, может рассматриваться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как огромная фокус-группа, на которой проводится апробация предложений </a:t>
            </a:r>
            <a:endParaRPr lang="en-US" sz="1200" dirty="0" smtClean="0"/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компаний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2564904"/>
            <a:ext cx="187220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Аудитория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генерирует массовые эмоции, более сильные, создается феномен единения, принадлежности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к чему-то общему: </a:t>
            </a:r>
            <a:r>
              <a:rPr lang="ru-RU" sz="1200" dirty="0" err="1" smtClean="0"/>
              <a:t>брэнд</a:t>
            </a:r>
            <a:r>
              <a:rPr lang="ru-RU" sz="1200" dirty="0" smtClean="0"/>
              <a:t> фактически определяет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стиль жизни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523249"/>
            <a:ext cx="1872208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СЦ могут 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консолидироваться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в рамках одного события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и одной целевой аудитории, что значительно снижает издержки каждого  в отдельности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5144705"/>
            <a:ext cx="18722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Кампания,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основанная на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событийном </a:t>
            </a:r>
            <a:endParaRPr lang="en-US" sz="1200" dirty="0" smtClean="0"/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маркетинге, имеет </a:t>
            </a:r>
            <a:endParaRPr lang="en-US" sz="1200" dirty="0" smtClean="0"/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«долгоиграющий эффект»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p_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8897"/>
            <a:ext cx="6480720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ЧТО ТАКОЕ «12 МЕСЯЦЕВ ЗДОРОВЬЯ С АРТЛАЙФ»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ear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8897"/>
            <a:ext cx="6480720" cy="51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ТЕКСТ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429000"/>
            <a:ext cx="3528392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ТЕКСТ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653136"/>
            <a:ext cx="4536504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Текст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661248"/>
            <a:ext cx="5184576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Текст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op_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89424"/>
            <a:ext cx="194421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Годовой «полный» 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цикл ежемесячных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программ оздоровления, </a:t>
            </a:r>
            <a:r>
              <a:rPr lang="ru-RU" sz="1200" dirty="0" smtClean="0"/>
              <a:t>разработанный </a:t>
            </a:r>
            <a:r>
              <a:rPr lang="ru-RU" sz="1200" dirty="0" smtClean="0"/>
              <a:t>с учетом сезонных, биологических, географических потребностей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человеческого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организма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194421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Каждая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(ежемесячная)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программа - это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пошаговый инструмент к восстановлению организма - от основных программ к программам индивидуальной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коррекции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5023386"/>
            <a:ext cx="1872208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Годовой цикл </a:t>
            </a:r>
          </a:p>
          <a:p>
            <a:pPr algn="ctr">
              <a:lnSpc>
                <a:spcPts val="1300"/>
              </a:lnSpc>
            </a:pPr>
            <a:r>
              <a:rPr lang="ru-RU" sz="1200" dirty="0"/>
              <a:t>п</a:t>
            </a:r>
            <a:r>
              <a:rPr lang="ru-RU" sz="1200" dirty="0" smtClean="0"/>
              <a:t>рограмм – это универсальный алгоритм оздоровления </a:t>
            </a:r>
            <a:endParaRPr lang="ru-RU" sz="1200" dirty="0" smtClean="0"/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для</a:t>
            </a:r>
            <a:r>
              <a:rPr lang="ru-RU" sz="1200" dirty="0" smtClean="0"/>
              <a:t> </a:t>
            </a:r>
            <a:r>
              <a:rPr lang="ru-RU" sz="1200" dirty="0" smtClean="0"/>
              <a:t>всех членов </a:t>
            </a:r>
            <a:r>
              <a:rPr lang="ru-RU" sz="1200" dirty="0" smtClean="0"/>
              <a:t>семьи</a:t>
            </a:r>
            <a:endParaRPr lang="ru-RU" sz="1200" dirty="0" smtClean="0"/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с учетом возраста,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пола и т.д.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1052736"/>
            <a:ext cx="1872208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 Приобретение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продукции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по выгодной цене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2852936"/>
            <a:ext cx="1872208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Тематические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мероприятия - это уникальная возможность поучаствовать в ежемесячных семинарах, мастер-классах, получить индивидуальные  консультации от ведущих медицинских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специалистов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4951378"/>
            <a:ext cx="187220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Ежемесячные 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программы  оздоровления  разработаны ведущими врачами страны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576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5328592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ТЕМЫ ЕЖЕМЕСЯЧНЫХ МЕРОПРИЯТИЙ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1653"/>
            <a:ext cx="1512168" cy="469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ЯНВАРЬ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ФЕВРАЛЬ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МАРТ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АПРЕЛЬ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МАЙ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ИЮНЬ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ИЮЛЬ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АВГУСТ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СЕНТЯБРЬ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ОКТЯБРЬ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НОЯБРЬ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ДЕКАБРЬ</a:t>
            </a:r>
            <a:endParaRPr lang="ru-RU" sz="23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916832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«МОЯ СЕМЬЯ»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«ДЛЯ НЕГО»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«ПРОБУЖДЕНИЕ КРАСОТЫ»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«СЕРДЕЧНАЯ ЗАЩИТА»</a:t>
            </a:r>
          </a:p>
          <a:p>
            <a:pPr>
              <a:lnSpc>
                <a:spcPts val="3000"/>
              </a:lnSpc>
            </a:pPr>
            <a:r>
              <a:rPr lang="ru-RU" sz="1700" spc="-150" dirty="0" smtClean="0">
                <a:latin typeface="+mj-lt"/>
                <a:cs typeface="Arial" pitchFamily="34" charset="0"/>
              </a:rPr>
              <a:t>«СЕКРЕТЫ ПРАВИЛЬНОГО ПИТАНИЯ»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«В ОТПУСК НАЛЕГКЕ»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«ЛЕГКОЕ ДЫХАНИЕ»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«УЧИСЬ ЛЕГКО»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«ОСЕНЬ БЕЗ ПАРАЗИТОВ»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«ЗДОРОВАЯ ПЕЧЕНЬ»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«ИММУНАЯ ЗАЩИТА»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«НОВОГОДНИЙ </a:t>
            </a:r>
            <a:r>
              <a:rPr lang="en-US" sz="1700" dirty="0" smtClean="0">
                <a:latin typeface="+mj-lt"/>
                <a:cs typeface="Arial" pitchFamily="34" charset="0"/>
              </a:rPr>
              <a:t>SALE</a:t>
            </a:r>
            <a:r>
              <a:rPr lang="ru-RU" sz="1700" dirty="0" smtClean="0">
                <a:latin typeface="+mj-lt"/>
                <a:cs typeface="Arial" pitchFamily="34" charset="0"/>
              </a:rPr>
              <a:t>»</a:t>
            </a:r>
            <a:endParaRPr lang="ru-RU" sz="17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0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УЧАСТВУЙТЕ В ГОДОВОЙ СИСТЕМЕ ТЕМАТИЧЕСКИХ МЕРОПРИЯТИЙ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76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ПОЛУЧАЙТЕ </a:t>
            </a:r>
          </a:p>
          <a:p>
            <a:pPr algn="ctr"/>
            <a:r>
              <a:rPr lang="ru-RU" b="1" dirty="0" smtClean="0">
                <a:latin typeface="+mj-lt"/>
              </a:rPr>
              <a:t>СТИМУЛИРУЮЩИЕ БОНУСЫ</a:t>
            </a:r>
            <a:endParaRPr lang="ru-RU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4737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БОНУС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437112"/>
            <a:ext cx="5184576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ПРОГРАММА </a:t>
            </a:r>
          </a:p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«12 МЕСЯЦЕВ ЗДОРОВЬЯ С АРТЛАЙФ» -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42262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-150" dirty="0" smtClean="0"/>
              <a:t>АКЦИОННОЕ</a:t>
            </a:r>
          </a:p>
          <a:p>
            <a:pPr algn="ctr"/>
            <a:r>
              <a:rPr lang="ru-RU" spc="-150" dirty="0" smtClean="0"/>
              <a:t>ПРЕДЛОЖЕНИЕ</a:t>
            </a:r>
            <a:endParaRPr lang="ru-RU" spc="-150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5139384"/>
            <a:ext cx="5112568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dirty="0" smtClean="0"/>
              <a:t>ЭТО ГОДОВАЯ СИСТЕМА ТЕМАТИЧЕСКИХ МЕРОПРИЯТИЙ ДЛЯ КОТОРОЙ ПРЕДУСМОТРЕН СТИМУЛИРУЮЩИЙ БОНУС – 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/>
              <a:t>АКЦИОННОЕ ПРЕДЛОЖЕНИЕ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98391"/>
            <a:ext cx="4608512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ЧТО ДАЁТ ВАМ СИСТЕМА МЕРОПРИЯТИЙ В РАМКАХ ПРОГРАММЫ «12 МЕСЯЦЕВ ЗДОРОВЬЯ»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0640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ЧТО ДАЁТ ВАМ НОВАЯ СИСТЕМА МЕРОПРИЯТИЙ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77" y="908720"/>
            <a:ext cx="181878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Повысит узнаваемость компании (бренда) </a:t>
            </a:r>
            <a:r>
              <a:rPr lang="ru-RU" dirty="0" err="1" smtClean="0"/>
              <a:t>Артлайф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068960"/>
            <a:ext cx="1818783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Позволит стабильно выполнять нормы для поддержания НГО и МЛО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5085184"/>
            <a:ext cx="181878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Привлечет новых партнеров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71370"/>
            <a:ext cx="1818783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Увеличит товарооборот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3140968"/>
            <a:ext cx="1872208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pc="-150" dirty="0" smtClean="0"/>
              <a:t>Сформирует конкурентно-преимущественное  мнение о нашей компании и </a:t>
            </a:r>
            <a:endParaRPr lang="en-US" spc="-150" dirty="0" smtClean="0"/>
          </a:p>
          <a:p>
            <a:pPr algn="ctr">
              <a:lnSpc>
                <a:spcPts val="1500"/>
              </a:lnSpc>
            </a:pPr>
            <a:r>
              <a:rPr lang="ru-RU" spc="-150" dirty="0" smtClean="0"/>
              <a:t>продукте</a:t>
            </a:r>
            <a:endParaRPr lang="ru-RU" spc="-15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1124744"/>
            <a:ext cx="181878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Активизирует партнерскую сеть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2391658"/>
            <a:ext cx="181878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СЕРВИСНЫЙ ЦЕНТР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7566"/>
            <a:ext cx="5328592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КАК СТАТЬ ОРГАНИЗАТОРОМ МЕРОПРИЯТИЙ?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487389"/>
            <a:ext cx="6480720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ОРГАНИЗАТОРОМ СИСТЕМЫ МЕРОПРИЯТИЙ МОЖЕТ СТАТЬ ЛЮБОЙ СЕРВИСНЫЙ ЦЕНТР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855541"/>
            <a:ext cx="5184576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ДО 1 ЧИСЛА КАЖДОГО МЕСЯЦА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148674"/>
            <a:ext cx="511256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(ЛЮБОЙ КАТЕГОРИИ), КОТОРЫЙ ПРОВОДИТ МЕРОПРИЯТИЯ И ПОДАЕТ ЗАЯВКУ В КОМПАНИЮ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673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ПРОВОДИТЕ МЕРОПРИЯТИЯ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63170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ПОДАЙТЕ ЗАЯВКУ В КОМПАНИЮ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3" y="2060848"/>
            <a:ext cx="1440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СЕРВИСНЫЙ ЦЕНТР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АРТЛАЙФ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679</Words>
  <Application>Microsoft Office PowerPoint</Application>
  <PresentationFormat>Экран (4:3)</PresentationFormat>
  <Paragraphs>205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Булавко Марина</dc:creator>
  <cp:lastModifiedBy>Татьяна Строева</cp:lastModifiedBy>
  <cp:revision>138</cp:revision>
  <dcterms:created xsi:type="dcterms:W3CDTF">2016-03-30T05:17:20Z</dcterms:created>
  <dcterms:modified xsi:type="dcterms:W3CDTF">2016-04-08T14:58:07Z</dcterms:modified>
</cp:coreProperties>
</file>