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_k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560418"/>
            <a:ext cx="6408712" cy="2300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200" b="1" dirty="0">
                <a:solidFill>
                  <a:srgbClr val="007635"/>
                </a:solidFill>
              </a:rPr>
              <a:t>Functional beverages for health and good mood!</a:t>
            </a:r>
            <a:endParaRPr lang="ru-RU" sz="3200" dirty="0">
              <a:solidFill>
                <a:srgbClr val="007635"/>
              </a:solidFill>
            </a:endParaRPr>
          </a:p>
          <a:p>
            <a:pPr>
              <a:spcBef>
                <a:spcPts val="300"/>
              </a:spcBef>
              <a:buFont typeface="Wingdings" pitchFamily="2" charset="2"/>
              <a:buChar char="ü"/>
            </a:pPr>
            <a:r>
              <a:rPr lang="en-US" sz="2400" b="1" dirty="0"/>
              <a:t> </a:t>
            </a:r>
            <a:r>
              <a:rPr lang="ru-RU" sz="2400" i="1" dirty="0" smtClean="0"/>
              <a:t> </a:t>
            </a:r>
            <a:r>
              <a:rPr lang="en-US" sz="2400" i="1" dirty="0" smtClean="0"/>
              <a:t>Made </a:t>
            </a:r>
            <a:r>
              <a:rPr lang="en-US" sz="2400" i="1" dirty="0"/>
              <a:t>with high quality ingredients</a:t>
            </a:r>
            <a:endParaRPr lang="ru-RU" sz="2400" dirty="0"/>
          </a:p>
          <a:p>
            <a:pPr lvl="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400" i="1" dirty="0" smtClean="0"/>
              <a:t> </a:t>
            </a:r>
            <a:r>
              <a:rPr lang="en-US" sz="2400" i="1" dirty="0" smtClean="0"/>
              <a:t>Enriched </a:t>
            </a:r>
            <a:r>
              <a:rPr lang="en-US" sz="2400" i="1" dirty="0"/>
              <a:t>with vitamins and plant extracts</a:t>
            </a:r>
            <a:endParaRPr lang="ru-RU" sz="2400" dirty="0"/>
          </a:p>
          <a:p>
            <a:pPr lvl="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400" i="1" dirty="0" smtClean="0"/>
              <a:t> </a:t>
            </a:r>
            <a:r>
              <a:rPr lang="en-US" sz="2400" i="1" dirty="0" smtClean="0"/>
              <a:t>Have </a:t>
            </a:r>
            <a:r>
              <a:rPr lang="en-US" sz="2400" i="1" dirty="0"/>
              <a:t>full taste and rich </a:t>
            </a:r>
            <a:r>
              <a:rPr lang="en-US" sz="2400" i="1" dirty="0" smtClean="0"/>
              <a:t>flavor</a:t>
            </a:r>
            <a:endParaRPr lang="ru-RU" sz="2400" dirty="0"/>
          </a:p>
        </p:txBody>
      </p:sp>
      <p:pic>
        <p:nvPicPr>
          <p:cNvPr id="23554" name="Picture 2" descr="D:\Индия\new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48680"/>
            <a:ext cx="1656184" cy="1656184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755576" y="4581128"/>
            <a:ext cx="1080120" cy="108012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95736" y="4581128"/>
            <a:ext cx="1080120" cy="108012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91880" y="4581128"/>
            <a:ext cx="1080120" cy="108012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6" name="Picture 4" descr="D:\Индия\shield-ok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797152"/>
            <a:ext cx="717699" cy="717699"/>
          </a:xfrm>
          <a:prstGeom prst="rect">
            <a:avLst/>
          </a:prstGeom>
          <a:noFill/>
        </p:spPr>
      </p:pic>
      <p:pic>
        <p:nvPicPr>
          <p:cNvPr id="20" name="Picture 6" descr="D:\Индия\leaf-icon-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93096"/>
            <a:ext cx="1224136" cy="1224136"/>
          </a:xfrm>
          <a:prstGeom prst="rect">
            <a:avLst/>
          </a:prstGeom>
          <a:noFill/>
        </p:spPr>
      </p:pic>
      <p:pic>
        <p:nvPicPr>
          <p:cNvPr id="23555" name="Picture 3" descr="D:\Индия\mug_coffee_PNG1687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212976"/>
            <a:ext cx="4197037" cy="3672408"/>
          </a:xfrm>
          <a:prstGeom prst="rect">
            <a:avLst/>
          </a:prstGeom>
          <a:noFill/>
        </p:spPr>
      </p:pic>
      <p:pic>
        <p:nvPicPr>
          <p:cNvPr id="21" name="Picture 4" descr="D:\Индия\Sports-Exercise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797152"/>
            <a:ext cx="720080" cy="720080"/>
          </a:xfrm>
          <a:prstGeom prst="rect">
            <a:avLst/>
          </a:prstGeom>
          <a:noFill/>
        </p:spPr>
      </p:pic>
      <p:pic>
        <p:nvPicPr>
          <p:cNvPr id="14" name="Picture 13" descr="brand cly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43571" y="0"/>
            <a:ext cx="500429" cy="500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_k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D:\Индия\new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85728"/>
            <a:ext cx="1296144" cy="1296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60648"/>
            <a:ext cx="6518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Coffee memory plus</a:t>
            </a:r>
            <a:endParaRPr lang="ru-RU" sz="4000" b="1" dirty="0" smtClean="0"/>
          </a:p>
          <a:p>
            <a:r>
              <a:rPr lang="en-US" sz="2000" b="1" i="1" dirty="0" smtClean="0"/>
              <a:t>Delicate flavor of milky coffee with a tender tinge of cherry!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632277"/>
            <a:ext cx="56886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Coffee </a:t>
            </a:r>
            <a:r>
              <a:rPr lang="en-US" b="1" dirty="0">
                <a:solidFill>
                  <a:srgbClr val="FF0000"/>
                </a:solidFill>
              </a:rPr>
              <a:t>for good memory!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b="1" i="1" dirty="0"/>
              <a:t>On fructose</a:t>
            </a:r>
            <a:endParaRPr lang="ru-RU" dirty="0"/>
          </a:p>
          <a:p>
            <a:r>
              <a:rPr lang="en-US" b="1" dirty="0" smtClean="0">
                <a:solidFill>
                  <a:srgbClr val="FF0000"/>
                </a:solidFill>
              </a:rPr>
              <a:t>Coffee </a:t>
            </a:r>
            <a:r>
              <a:rPr lang="en-US" b="1" dirty="0">
                <a:solidFill>
                  <a:srgbClr val="FF0000"/>
                </a:solidFill>
              </a:rPr>
              <a:t>memory plus </a:t>
            </a:r>
            <a:r>
              <a:rPr lang="en-US" dirty="0"/>
              <a:t>not only gives you a great mood and energy boost, but also increases your mental capacity! Gingko </a:t>
            </a:r>
            <a:r>
              <a:rPr lang="en-US" dirty="0" err="1"/>
              <a:t>Biloba</a:t>
            </a:r>
            <a:r>
              <a:rPr lang="en-US" dirty="0"/>
              <a:t> and </a:t>
            </a:r>
            <a:r>
              <a:rPr lang="en-US" dirty="0" err="1"/>
              <a:t>Gotu</a:t>
            </a:r>
            <a:r>
              <a:rPr lang="en-US" dirty="0"/>
              <a:t> Kola natural extracts are useful for good memory conservation and make this beverage unique. The active components promote high working capacity and good mental performance all day long. </a:t>
            </a:r>
            <a:endParaRPr lang="ru-RU" dirty="0" smtClean="0"/>
          </a:p>
          <a:p>
            <a:endParaRPr lang="ru-RU" dirty="0"/>
          </a:p>
          <a:p>
            <a:pPr fontAlgn="base"/>
            <a:r>
              <a:rPr lang="ru-RU" sz="1600" dirty="0">
                <a:solidFill>
                  <a:srgbClr val="00823B"/>
                </a:solidFill>
              </a:rPr>
              <a:t> </a:t>
            </a:r>
            <a:r>
              <a:rPr lang="en-US" sz="1600" b="1" dirty="0" err="1" smtClean="0">
                <a:solidFill>
                  <a:srgbClr val="00823B"/>
                </a:solidFill>
              </a:rPr>
              <a:t>Gotu</a:t>
            </a:r>
            <a:r>
              <a:rPr lang="en-US" sz="1600" b="1" dirty="0" smtClean="0">
                <a:solidFill>
                  <a:srgbClr val="00823B"/>
                </a:solidFill>
              </a:rPr>
              <a:t> </a:t>
            </a:r>
            <a:r>
              <a:rPr lang="en-US" sz="1600" b="1" dirty="0">
                <a:solidFill>
                  <a:srgbClr val="00823B"/>
                </a:solidFill>
              </a:rPr>
              <a:t>Kola </a:t>
            </a:r>
            <a:r>
              <a:rPr lang="en-US" sz="1600" dirty="0"/>
              <a:t>in ancient times is called as “fountain of youth”. Ancient people believed that it has a capacity to sustain human life. This plant improves cerebral circulation and brain oxygen supply, and thereby, speeds up thinking process, improves memory capacity and helps you get rid of a headache. </a:t>
            </a:r>
            <a:endParaRPr lang="ru-RU" sz="1600" dirty="0"/>
          </a:p>
          <a:p>
            <a:r>
              <a:rPr lang="en-US" sz="1600" b="1" dirty="0">
                <a:solidFill>
                  <a:srgbClr val="00823B"/>
                </a:solidFill>
              </a:rPr>
              <a:t>Gingko </a:t>
            </a:r>
            <a:r>
              <a:rPr lang="en-US" sz="1600" b="1" dirty="0" err="1">
                <a:solidFill>
                  <a:srgbClr val="00823B"/>
                </a:solidFill>
              </a:rPr>
              <a:t>Biloba</a:t>
            </a:r>
            <a:r>
              <a:rPr lang="en-US" sz="1600" dirty="0">
                <a:solidFill>
                  <a:srgbClr val="00823B"/>
                </a:solidFill>
              </a:rPr>
              <a:t> </a:t>
            </a:r>
            <a:r>
              <a:rPr lang="en-US" sz="1600" dirty="0"/>
              <a:t>strengthens vessel walls, promotes the proper cerebral circulation. </a:t>
            </a:r>
            <a:endParaRPr lang="ru-RU" sz="1600" dirty="0"/>
          </a:p>
          <a:p>
            <a:pPr fontAlgn="base"/>
            <a:r>
              <a:rPr lang="en-US" sz="1600" b="1" dirty="0">
                <a:solidFill>
                  <a:srgbClr val="00823B"/>
                </a:solidFill>
              </a:rPr>
              <a:t>Vitamins complex </a:t>
            </a:r>
            <a:r>
              <a:rPr lang="en-US" sz="1600" dirty="0"/>
              <a:t>helps to reduce</a:t>
            </a:r>
            <a:r>
              <a:rPr lang="en-US" sz="1600" b="1" dirty="0"/>
              <a:t> </a:t>
            </a:r>
            <a:r>
              <a:rPr lang="en-US" sz="1600" dirty="0"/>
              <a:t>fatigability and restore life energy.</a:t>
            </a:r>
            <a:endParaRPr lang="ru-RU" sz="1600" dirty="0"/>
          </a:p>
          <a:p>
            <a:endParaRPr lang="ru-RU" dirty="0"/>
          </a:p>
        </p:txBody>
      </p:sp>
      <p:grpSp>
        <p:nvGrpSpPr>
          <p:cNvPr id="4" name="Группа 11"/>
          <p:cNvGrpSpPr/>
          <p:nvPr/>
        </p:nvGrpSpPr>
        <p:grpSpPr>
          <a:xfrm>
            <a:off x="5724128" y="1628800"/>
            <a:ext cx="3276840" cy="2520280"/>
            <a:chOff x="5796136" y="1772816"/>
            <a:chExt cx="3204832" cy="2403624"/>
          </a:xfrm>
        </p:grpSpPr>
        <p:pic>
          <p:nvPicPr>
            <p:cNvPr id="26627" name="Picture 3" descr="D:\Индия\espress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1772816"/>
              <a:ext cx="3204832" cy="2403624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5940152" y="1772816"/>
              <a:ext cx="3024336" cy="2304256"/>
            </a:xfrm>
            <a:prstGeom prst="rect">
              <a:avLst/>
            </a:prstGeom>
            <a:noFill/>
            <a:ln>
              <a:solidFill>
                <a:srgbClr val="FFC7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14"/>
          <p:cNvGrpSpPr/>
          <p:nvPr/>
        </p:nvGrpSpPr>
        <p:grpSpPr>
          <a:xfrm>
            <a:off x="5868144" y="4221088"/>
            <a:ext cx="3131840" cy="2160240"/>
            <a:chOff x="5868144" y="4221088"/>
            <a:chExt cx="3131840" cy="2041481"/>
          </a:xfrm>
        </p:grpSpPr>
        <p:pic>
          <p:nvPicPr>
            <p:cNvPr id="26628" name="Picture 4" descr="D:\Индия\7658278494_cb249e8094_z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0152" y="4221088"/>
              <a:ext cx="3059832" cy="2041481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5868144" y="4221088"/>
              <a:ext cx="3096344" cy="201622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15" descr="brand cly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3571" y="0"/>
            <a:ext cx="500429" cy="500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_k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D:\Индия\new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8604"/>
            <a:ext cx="1224136" cy="12241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6360" y="283875"/>
            <a:ext cx="7277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Coffee Energy </a:t>
            </a:r>
            <a:endParaRPr lang="ru-RU" sz="4000" b="1" dirty="0"/>
          </a:p>
          <a:p>
            <a:r>
              <a:rPr lang="en-US" sz="2000" b="1" i="1" dirty="0"/>
              <a:t>Rich intriguing flavor of classic coffee with a tinge of milky caramel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484784"/>
            <a:ext cx="54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Coffee </a:t>
            </a:r>
            <a:r>
              <a:rPr lang="en-US" b="1" dirty="0">
                <a:solidFill>
                  <a:srgbClr val="FF0000"/>
                </a:solidFill>
              </a:rPr>
              <a:t>for energy!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en-US" b="1" i="1" dirty="0"/>
              <a:t>On </a:t>
            </a:r>
            <a:r>
              <a:rPr lang="en-US" b="1" i="1" dirty="0" smtClean="0"/>
              <a:t>fructose</a:t>
            </a:r>
            <a:endParaRPr lang="ru-RU" b="1" i="1" dirty="0" smtClean="0"/>
          </a:p>
          <a:p>
            <a:endParaRPr lang="ru-RU" dirty="0"/>
          </a:p>
          <a:p>
            <a:r>
              <a:rPr lang="en-US" b="1" dirty="0" smtClean="0">
                <a:solidFill>
                  <a:srgbClr val="FF0000"/>
                </a:solidFill>
              </a:rPr>
              <a:t>Coffee </a:t>
            </a:r>
            <a:r>
              <a:rPr lang="en-US" b="1" dirty="0">
                <a:solidFill>
                  <a:srgbClr val="FF0000"/>
                </a:solidFill>
              </a:rPr>
              <a:t>Energy </a:t>
            </a:r>
            <a:r>
              <a:rPr lang="en-US" dirty="0"/>
              <a:t>boosts your mood and makes you emotionally charged for the whole morning. Rich flavor of classic coffee is completed with a tender tinge of milky caramel. Ginseng and green tea natural extracts help to restore life energy and feel better.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sz="1600" b="1" dirty="0">
                <a:solidFill>
                  <a:srgbClr val="007635"/>
                </a:solidFill>
              </a:rPr>
              <a:t>Ginseng</a:t>
            </a:r>
            <a:r>
              <a:rPr lang="en-US" sz="1600" dirty="0"/>
              <a:t> is a fabulous plant, it is known for more than four thousand years. Ginseng is used as a restorative and general tonic, in order to increasing the level of the mental and physical working capacity, resistance of organism against stresses and adverse effects of the external environment.</a:t>
            </a:r>
            <a:endParaRPr lang="ru-RU" sz="1600" dirty="0"/>
          </a:p>
          <a:p>
            <a:pPr fontAlgn="base"/>
            <a:r>
              <a:rPr lang="en-US" sz="1600" b="1" dirty="0">
                <a:solidFill>
                  <a:srgbClr val="007635"/>
                </a:solidFill>
              </a:rPr>
              <a:t>Green Tea </a:t>
            </a:r>
            <a:r>
              <a:rPr lang="en-US" sz="1600" dirty="0"/>
              <a:t>boosts your immune system performance and protects cells from breakage.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en-US" sz="1600" b="1" dirty="0">
                <a:solidFill>
                  <a:srgbClr val="007635"/>
                </a:solidFill>
              </a:rPr>
              <a:t>Vitamins complex </a:t>
            </a:r>
            <a:r>
              <a:rPr lang="en-US" sz="1600" dirty="0"/>
              <a:t>helps to reduce</a:t>
            </a:r>
            <a:r>
              <a:rPr lang="en-US" sz="1600" b="1" dirty="0"/>
              <a:t> </a:t>
            </a:r>
            <a:r>
              <a:rPr lang="en-US" sz="1600" dirty="0"/>
              <a:t>fatigability and restore life energy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grpSp>
        <p:nvGrpSpPr>
          <p:cNvPr id="4" name="Группа 10"/>
          <p:cNvGrpSpPr/>
          <p:nvPr/>
        </p:nvGrpSpPr>
        <p:grpSpPr>
          <a:xfrm>
            <a:off x="5868144" y="4077072"/>
            <a:ext cx="3024336" cy="2016224"/>
            <a:chOff x="5940152" y="4365104"/>
            <a:chExt cx="3024336" cy="2016224"/>
          </a:xfrm>
        </p:grpSpPr>
        <p:pic>
          <p:nvPicPr>
            <p:cNvPr id="27651" name="Picture 3" descr="D:\Индия\mug_coffee_PNG1683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4365104"/>
              <a:ext cx="2843633" cy="1984004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5940152" y="4365104"/>
              <a:ext cx="3024336" cy="2016224"/>
            </a:xfrm>
            <a:prstGeom prst="rect">
              <a:avLst/>
            </a:prstGeom>
            <a:noFill/>
            <a:ln>
              <a:solidFill>
                <a:srgbClr val="FFC7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11" descr="brand cly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3571" y="0"/>
            <a:ext cx="500429" cy="5004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_k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D:\Индия\new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57166"/>
            <a:ext cx="1152128" cy="1152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675037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Drinking</a:t>
            </a:r>
            <a:r>
              <a:rPr lang="ru-RU" sz="4000" b="1" dirty="0" smtClean="0"/>
              <a:t> Chocolate</a:t>
            </a:r>
            <a:r>
              <a:rPr lang="en-US" sz="4000" b="1" dirty="0" smtClean="0"/>
              <a:t> Powder</a:t>
            </a:r>
            <a:endParaRPr lang="ru-RU" sz="4000" b="1" dirty="0"/>
          </a:p>
          <a:p>
            <a:r>
              <a:rPr lang="en-US" sz="2800" b="1" dirty="0" smtClean="0"/>
              <a:t>Natural </a:t>
            </a:r>
            <a:r>
              <a:rPr lang="en-US" sz="2800" b="1" dirty="0"/>
              <a:t>beverage, useful for all of the </a:t>
            </a:r>
            <a:r>
              <a:rPr lang="en-US" sz="2800" b="1" dirty="0" smtClean="0"/>
              <a:t>family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700808"/>
            <a:ext cx="56166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Hot Chocolate </a:t>
            </a:r>
            <a:r>
              <a:rPr lang="en-US" b="1" dirty="0"/>
              <a:t>contains a unique complex of vitamins and</a:t>
            </a:r>
            <a:r>
              <a:rPr lang="en-US" dirty="0"/>
              <a:t> </a:t>
            </a:r>
            <a:r>
              <a:rPr lang="en-US" b="1" dirty="0"/>
              <a:t>L-</a:t>
            </a:r>
            <a:r>
              <a:rPr lang="en-US" b="1" dirty="0" err="1"/>
              <a:t>Carnitine</a:t>
            </a:r>
            <a:r>
              <a:rPr lang="en-US" b="1" dirty="0"/>
              <a:t>, which are supplementing the usefulness of the hot chocolate, providing energy, maintaining the health and good mood.</a:t>
            </a:r>
            <a:endParaRPr lang="ru-RU" dirty="0"/>
          </a:p>
          <a:p>
            <a:r>
              <a:rPr lang="en-US" sz="1600" b="1" dirty="0">
                <a:solidFill>
                  <a:srgbClr val="007635"/>
                </a:solidFill>
              </a:rPr>
              <a:t>L-</a:t>
            </a:r>
            <a:r>
              <a:rPr lang="en-US" sz="1600" b="1" dirty="0" err="1">
                <a:solidFill>
                  <a:srgbClr val="007635"/>
                </a:solidFill>
              </a:rPr>
              <a:t>Carnitine</a:t>
            </a:r>
            <a:r>
              <a:rPr lang="en-US" sz="1600" b="1" dirty="0"/>
              <a:t> </a:t>
            </a:r>
            <a:r>
              <a:rPr lang="en-US" sz="1600" dirty="0"/>
              <a:t>helps to</a:t>
            </a:r>
            <a:r>
              <a:rPr lang="en-US" sz="1600" b="1" dirty="0"/>
              <a:t> </a:t>
            </a:r>
            <a:r>
              <a:rPr lang="en-US" sz="1600" dirty="0"/>
              <a:t>increase endurance capacity and reduce fatigability of the organism. Helps to recover muscles after hard physical workout and protects muscle damages during the exercises.  </a:t>
            </a:r>
            <a:endParaRPr lang="ru-RU" sz="1600" dirty="0"/>
          </a:p>
          <a:p>
            <a:r>
              <a:rPr lang="en-US" sz="1600" b="1" dirty="0">
                <a:solidFill>
                  <a:srgbClr val="007635"/>
                </a:solidFill>
              </a:rPr>
              <a:t>Vitamin C </a:t>
            </a:r>
            <a:r>
              <a:rPr lang="en-US" sz="1600" dirty="0"/>
              <a:t>provides normal function of immune and hematopoietic systems.</a:t>
            </a:r>
            <a:r>
              <a:rPr lang="en-US" sz="1600" b="1" dirty="0"/>
              <a:t> </a:t>
            </a:r>
            <a:endParaRPr lang="ru-RU" sz="1600" dirty="0"/>
          </a:p>
          <a:p>
            <a:r>
              <a:rPr lang="en-US" sz="1600" b="1" dirty="0">
                <a:solidFill>
                  <a:srgbClr val="007635"/>
                </a:solidFill>
              </a:rPr>
              <a:t>Vitamin E </a:t>
            </a:r>
            <a:r>
              <a:rPr lang="en-US" sz="1600" dirty="0"/>
              <a:t>slows down aging process, supports immune health, has </a:t>
            </a:r>
            <a:r>
              <a:rPr lang="en-US" sz="1600" dirty="0" err="1"/>
              <a:t>anticarcinogenic</a:t>
            </a:r>
            <a:r>
              <a:rPr lang="en-US" sz="1600" dirty="0"/>
              <a:t> effects, and is necessary for the normal function of the heart muscles</a:t>
            </a:r>
            <a:endParaRPr lang="ru-RU" sz="1600" dirty="0"/>
          </a:p>
          <a:p>
            <a:r>
              <a:rPr lang="en-US" sz="1600" b="1" dirty="0">
                <a:solidFill>
                  <a:srgbClr val="007635"/>
                </a:solidFill>
              </a:rPr>
              <a:t>B-complex vitamins </a:t>
            </a:r>
            <a:r>
              <a:rPr lang="en-US" sz="1600" dirty="0"/>
              <a:t>take part in the energy metabolism and increase workability.</a:t>
            </a:r>
            <a:endParaRPr lang="ru-RU" sz="1600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b="1" i="1" dirty="0">
                <a:solidFill>
                  <a:srgbClr val="FF0000"/>
                </a:solidFill>
              </a:rPr>
              <a:t>One cup of the hot chocolate in the morning provides energy boost all day long</a:t>
            </a:r>
            <a:r>
              <a:rPr lang="en-US" b="1" i="1" dirty="0" smtClean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grpSp>
        <p:nvGrpSpPr>
          <p:cNvPr id="4" name="Группа 15"/>
          <p:cNvGrpSpPr/>
          <p:nvPr/>
        </p:nvGrpSpPr>
        <p:grpSpPr>
          <a:xfrm>
            <a:off x="6228184" y="4005064"/>
            <a:ext cx="2592288" cy="2592288"/>
            <a:chOff x="5940152" y="3717032"/>
            <a:chExt cx="3031189" cy="2842637"/>
          </a:xfrm>
        </p:grpSpPr>
        <p:pic>
          <p:nvPicPr>
            <p:cNvPr id="28674" name="Picture 2" descr="D:\Индия\chocolate-ho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2160" y="3717032"/>
              <a:ext cx="2959181" cy="2842637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5940152" y="3717032"/>
              <a:ext cx="3024336" cy="2808312"/>
            </a:xfrm>
            <a:prstGeom prst="rect">
              <a:avLst/>
            </a:prstGeom>
            <a:noFill/>
            <a:ln>
              <a:solidFill>
                <a:srgbClr val="FFC7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4"/>
          <p:cNvGrpSpPr/>
          <p:nvPr/>
        </p:nvGrpSpPr>
        <p:grpSpPr>
          <a:xfrm>
            <a:off x="5868144" y="1772816"/>
            <a:ext cx="3168352" cy="2016225"/>
            <a:chOff x="5796136" y="1556792"/>
            <a:chExt cx="3168352" cy="2016225"/>
          </a:xfrm>
        </p:grpSpPr>
        <p:pic>
          <p:nvPicPr>
            <p:cNvPr id="12" name="Picture 2" descr="D:\Индия\b_910bbb7a83e75ce89cb161f53285bce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1556792"/>
              <a:ext cx="3024337" cy="2016225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5940152" y="1556792"/>
              <a:ext cx="3024336" cy="2016224"/>
            </a:xfrm>
            <a:prstGeom prst="rect">
              <a:avLst/>
            </a:prstGeom>
            <a:noFill/>
            <a:ln>
              <a:solidFill>
                <a:srgbClr val="FFC7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Picture 16" descr="brand cly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3571" y="0"/>
            <a:ext cx="500429" cy="5004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Artlife Counter</dc:creator>
  <cp:lastModifiedBy>Artlife Counter</cp:lastModifiedBy>
  <cp:revision>1</cp:revision>
  <dcterms:created xsi:type="dcterms:W3CDTF">2006-08-16T00:00:00Z</dcterms:created>
  <dcterms:modified xsi:type="dcterms:W3CDTF">2021-05-19T11:08:38Z</dcterms:modified>
</cp:coreProperties>
</file>