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6334-480B-46E0-BC50-49A3F56C705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75E-ADAB-4145-8AB3-5A176E4F6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5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6334-480B-46E0-BC50-49A3F56C705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F75E-ADAB-4145-8AB3-5A176E4F6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7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2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9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3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0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2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0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6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2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6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3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3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2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smtClean="0"/>
              <a:t>Доказано, что некоторые продукты способны активировать процесс аутофагии без голодания. В состав </a:t>
            </a:r>
            <a:r>
              <a:rPr lang="en-US" sz="1600" smtClean="0"/>
              <a:t>Mega Pro Age </a:t>
            </a:r>
            <a:r>
              <a:rPr lang="ru-RU" sz="1600" smtClean="0"/>
              <a:t>входят специальные субстанции, высококонцентрированные экстракты растительного сырья и бактериальные пептиды, которые способны стимулировать процесс аутофагии в нужных границах (её естественную и безопасную активность). </a:t>
            </a:r>
            <a:endParaRPr lang="ru-RU" sz="1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35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Доказано, что некоторые продукты способны активировать процесс аутофагии без голодания. В состав Mega Pro Age входят специальные субстанции, высококонцентрированные экстракты растительного сырья и бактериальные пептиды, которые способны стимулировать процесс аутофагии в нужных границах (её естественную и безопасную активность).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Шушпанова</dc:creator>
  <cp:lastModifiedBy>Анна Шушпанова</cp:lastModifiedBy>
  <cp:revision>1</cp:revision>
  <dcterms:created xsi:type="dcterms:W3CDTF">2019-10-08T03:45:57Z</dcterms:created>
  <dcterms:modified xsi:type="dcterms:W3CDTF">2019-10-08T03:45:57Z</dcterms:modified>
</cp:coreProperties>
</file>