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400"/>
    <a:srgbClr val="00AFAA"/>
    <a:srgbClr val="016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201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4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4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6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7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8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4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52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8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34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 Горкальцева</dc:creator>
  <cp:lastModifiedBy>Марина Булавко</cp:lastModifiedBy>
  <cp:revision>57</cp:revision>
  <dcterms:created xsi:type="dcterms:W3CDTF">2019-07-15T03:08:01Z</dcterms:created>
  <dcterms:modified xsi:type="dcterms:W3CDTF">2019-07-17T09:15:47Z</dcterms:modified>
</cp:coreProperties>
</file>