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7D"/>
    <a:srgbClr val="FF9900"/>
    <a:srgbClr val="A7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57DD-D3BE-4967-8F23-0F39ACE2F759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662E-A70F-4DB3-9D32-2B4ABB5D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75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57DD-D3BE-4967-8F23-0F39ACE2F759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662E-A70F-4DB3-9D32-2B4ABB5D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0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57DD-D3BE-4967-8F23-0F39ACE2F759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662E-A70F-4DB3-9D32-2B4ABB5D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4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57DD-D3BE-4967-8F23-0F39ACE2F759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662E-A70F-4DB3-9D32-2B4ABB5D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1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57DD-D3BE-4967-8F23-0F39ACE2F759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662E-A70F-4DB3-9D32-2B4ABB5D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9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57DD-D3BE-4967-8F23-0F39ACE2F759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662E-A70F-4DB3-9D32-2B4ABB5D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11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57DD-D3BE-4967-8F23-0F39ACE2F759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662E-A70F-4DB3-9D32-2B4ABB5D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57DD-D3BE-4967-8F23-0F39ACE2F759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662E-A70F-4DB3-9D32-2B4ABB5D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57DD-D3BE-4967-8F23-0F39ACE2F759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662E-A70F-4DB3-9D32-2B4ABB5D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8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57DD-D3BE-4967-8F23-0F39ACE2F759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662E-A70F-4DB3-9D32-2B4ABB5D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95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57DD-D3BE-4967-8F23-0F39ACE2F759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662E-A70F-4DB3-9D32-2B4ABB5D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1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357DD-D3BE-4967-8F23-0F39ACE2F759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2662E-A70F-4DB3-9D32-2B4ABB5D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9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21162"/>
            <a:ext cx="9144000" cy="6898564"/>
            <a:chOff x="0" y="-21162"/>
            <a:chExt cx="9144000" cy="689856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" t="-3069" r="1715" b="51684"/>
            <a:stretch/>
          </p:blipFill>
          <p:spPr>
            <a:xfrm>
              <a:off x="0" y="-21162"/>
              <a:ext cx="9144000" cy="68791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6"/>
            <a:stretch/>
          </p:blipFill>
          <p:spPr>
            <a:xfrm>
              <a:off x="11519" y="260648"/>
              <a:ext cx="7870005" cy="370717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190" r="22899" b="23865"/>
            <a:stretch/>
          </p:blipFill>
          <p:spPr>
            <a:xfrm>
              <a:off x="1547664" y="3728374"/>
              <a:ext cx="7596336" cy="3149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46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436992"/>
            <a:ext cx="9170060" cy="7306165"/>
            <a:chOff x="0" y="-436992"/>
            <a:chExt cx="9170060" cy="730616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" t="-3832" r="10027" b="55090"/>
            <a:stretch/>
          </p:blipFill>
          <p:spPr>
            <a:xfrm rot="16200000">
              <a:off x="3075176" y="763115"/>
              <a:ext cx="6858001" cy="5331766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4993" r="65346" b="8774"/>
            <a:stretch/>
          </p:blipFill>
          <p:spPr>
            <a:xfrm flipH="1">
              <a:off x="0" y="-436992"/>
              <a:ext cx="1685764" cy="730616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90" r="1"/>
            <a:stretch/>
          </p:blipFill>
          <p:spPr>
            <a:xfrm>
              <a:off x="0" y="378044"/>
              <a:ext cx="2824111" cy="2814307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013" y="5589240"/>
              <a:ext cx="1127717" cy="88803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43" r="23865" b="23866"/>
            <a:stretch/>
          </p:blipFill>
          <p:spPr>
            <a:xfrm>
              <a:off x="4955515" y="-3"/>
              <a:ext cx="4211960" cy="1448783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2915817" y="1268760"/>
            <a:ext cx="6254244" cy="115212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304764"/>
            <a:ext cx="5462157" cy="104411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ЗАГОЛОВОК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2852936"/>
            <a:ext cx="5410944" cy="327322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Текст </a:t>
            </a:r>
            <a:r>
              <a:rPr lang="ru-RU" sz="2400" dirty="0" err="1" smtClean="0"/>
              <a:t>текст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текст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текст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Текст </a:t>
            </a:r>
            <a:r>
              <a:rPr lang="ru-RU" sz="2400" dirty="0" err="1" smtClean="0"/>
              <a:t>текст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текст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текст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Текст </a:t>
            </a:r>
            <a:r>
              <a:rPr lang="ru-RU" sz="2400" dirty="0" err="1" smtClean="0"/>
              <a:t>текст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текст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текст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Текст </a:t>
            </a:r>
            <a:r>
              <a:rPr lang="ru-RU" sz="2400" dirty="0" err="1" smtClean="0"/>
              <a:t>текст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текст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текст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50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436992"/>
            <a:ext cx="9170061" cy="7306165"/>
            <a:chOff x="0" y="-436992"/>
            <a:chExt cx="9170061" cy="7306165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0" y="-436992"/>
              <a:ext cx="9170061" cy="7306165"/>
              <a:chOff x="0" y="-436992"/>
              <a:chExt cx="9170061" cy="7306165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4993" r="65346" b="8774"/>
              <a:stretch/>
            </p:blipFill>
            <p:spPr>
              <a:xfrm flipH="1">
                <a:off x="0" y="-436992"/>
                <a:ext cx="1685764" cy="7306165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990" r="1"/>
              <a:stretch/>
            </p:blipFill>
            <p:spPr>
              <a:xfrm>
                <a:off x="0" y="378044"/>
                <a:ext cx="2824111" cy="2814307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3" t="-3832" r="10027" b="55090"/>
              <a:stretch/>
            </p:blipFill>
            <p:spPr>
              <a:xfrm rot="16200000">
                <a:off x="3075176" y="763115"/>
                <a:ext cx="6858001" cy="5331766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043" r="23865" b="23866"/>
              <a:stretch/>
            </p:blipFill>
            <p:spPr>
              <a:xfrm>
                <a:off x="4955515" y="-3"/>
                <a:ext cx="4211960" cy="1448783"/>
              </a:xfrm>
              <a:prstGeom prst="rect">
                <a:avLst/>
              </a:prstGeom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2915817" y="1268760"/>
                <a:ext cx="6254244" cy="1152128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013" y="5589240"/>
              <a:ext cx="1127717" cy="888039"/>
            </a:xfrm>
            <a:prstGeom prst="rect">
              <a:avLst/>
            </a:prstGeom>
          </p:spPr>
        </p:pic>
      </p:grp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203848" y="1304764"/>
            <a:ext cx="5462157" cy="104411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ЗАГОЛОВОК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3203848" y="2852936"/>
            <a:ext cx="5410944" cy="327322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Текст </a:t>
            </a:r>
            <a:r>
              <a:rPr lang="ru-RU" sz="2400" dirty="0" err="1" smtClean="0"/>
              <a:t>текст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текст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текст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Текст </a:t>
            </a:r>
            <a:r>
              <a:rPr lang="ru-RU" sz="2400" dirty="0" err="1" smtClean="0"/>
              <a:t>текст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текст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текст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Текст </a:t>
            </a:r>
            <a:r>
              <a:rPr lang="ru-RU" sz="2400" dirty="0" err="1" smtClean="0"/>
              <a:t>текст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текст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текст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Текст </a:t>
            </a:r>
            <a:r>
              <a:rPr lang="ru-RU" sz="2400" dirty="0" err="1" smtClean="0"/>
              <a:t>текст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текст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текст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55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9219" y="0"/>
            <a:ext cx="9984707" cy="6858543"/>
            <a:chOff x="-19219" y="0"/>
            <a:chExt cx="9984707" cy="685854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06" t="22567" r="3406" b="26208"/>
            <a:stretch/>
          </p:blipFill>
          <p:spPr>
            <a:xfrm flipH="1">
              <a:off x="-5" y="0"/>
              <a:ext cx="5007881" cy="68580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41" r="1641" b="-11091"/>
            <a:stretch/>
          </p:blipFill>
          <p:spPr>
            <a:xfrm>
              <a:off x="0" y="1124744"/>
              <a:ext cx="5007877" cy="5029476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190" r="29730" b="23865"/>
            <a:stretch/>
          </p:blipFill>
          <p:spPr>
            <a:xfrm>
              <a:off x="-19219" y="4572000"/>
              <a:ext cx="5027096" cy="2286543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3068960"/>
              <a:ext cx="6473608" cy="3786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13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7253554" y="2276872"/>
            <a:ext cx="0" cy="458112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-4" y="0"/>
            <a:ext cx="9660526" cy="6858000"/>
            <a:chOff x="-4" y="0"/>
            <a:chExt cx="9660526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89" t="22567" r="3406" b="26208"/>
            <a:stretch/>
          </p:blipFill>
          <p:spPr>
            <a:xfrm flipH="1">
              <a:off x="-4" y="0"/>
              <a:ext cx="7253555" cy="6858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260648"/>
              <a:ext cx="6168642" cy="360853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190" r="29280" b="23865"/>
            <a:stretch/>
          </p:blipFill>
          <p:spPr>
            <a:xfrm>
              <a:off x="-4" y="3579743"/>
              <a:ext cx="7253555" cy="327825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41" r="1641" b="8356"/>
            <a:stretch/>
          </p:blipFill>
          <p:spPr>
            <a:xfrm>
              <a:off x="397958" y="2708920"/>
              <a:ext cx="5007877" cy="4149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14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34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ЗАГОЛОВОК</vt:lpstr>
      <vt:lpstr>ЗАГОЛОВОК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Marina</cp:lastModifiedBy>
  <cp:revision>7</cp:revision>
  <dcterms:created xsi:type="dcterms:W3CDTF">2015-10-23T18:57:02Z</dcterms:created>
  <dcterms:modified xsi:type="dcterms:W3CDTF">2015-10-23T19:59:03Z</dcterms:modified>
</cp:coreProperties>
</file>