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62" r:id="rId3"/>
    <p:sldId id="265" r:id="rId4"/>
    <p:sldId id="258" r:id="rId5"/>
    <p:sldId id="274" r:id="rId6"/>
    <p:sldId id="275" r:id="rId7"/>
    <p:sldId id="266" r:id="rId8"/>
    <p:sldId id="267" r:id="rId9"/>
    <p:sldId id="260" r:id="rId10"/>
    <p:sldId id="264" r:id="rId11"/>
    <p:sldId id="280" r:id="rId12"/>
    <p:sldId id="268" r:id="rId13"/>
    <p:sldId id="269" r:id="rId14"/>
    <p:sldId id="270" r:id="rId15"/>
    <p:sldId id="276" r:id="rId16"/>
    <p:sldId id="271" r:id="rId17"/>
    <p:sldId id="272" r:id="rId18"/>
    <p:sldId id="273" r:id="rId19"/>
    <p:sldId id="277" r:id="rId20"/>
    <p:sldId id="278" r:id="rId21"/>
    <p:sldId id="279" r:id="rId22"/>
    <p:sldId id="26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44" y="-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859E-BAD3-4F48-934E-D90074519FE3}" type="datetimeFigureOut">
              <a:rPr lang="ru-RU" smtClean="0"/>
              <a:pPr/>
              <a:t>23.10.2015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6DDC8-B996-4243-83FA-31951A908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4526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859E-BAD3-4F48-934E-D90074519FE3}" type="datetimeFigureOut">
              <a:rPr lang="ru-RU" smtClean="0"/>
              <a:pPr/>
              <a:t>23.10.2015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6DDC8-B996-4243-83FA-31951A908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9664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859E-BAD3-4F48-934E-D90074519FE3}" type="datetimeFigureOut">
              <a:rPr lang="ru-RU" smtClean="0"/>
              <a:pPr/>
              <a:t>23.10.2015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6DDC8-B996-4243-83FA-31951A908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820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859E-BAD3-4F48-934E-D90074519FE3}" type="datetimeFigureOut">
              <a:rPr lang="ru-RU" smtClean="0"/>
              <a:pPr/>
              <a:t>23.10.2015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6DDC8-B996-4243-83FA-31951A908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4057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859E-BAD3-4F48-934E-D90074519FE3}" type="datetimeFigureOut">
              <a:rPr lang="ru-RU" smtClean="0"/>
              <a:pPr/>
              <a:t>23.10.2015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6DDC8-B996-4243-83FA-31951A908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4908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859E-BAD3-4F48-934E-D90074519FE3}" type="datetimeFigureOut">
              <a:rPr lang="ru-RU" smtClean="0"/>
              <a:pPr/>
              <a:t>23.10.2015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6DDC8-B996-4243-83FA-31951A908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8996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859E-BAD3-4F48-934E-D90074519FE3}" type="datetimeFigureOut">
              <a:rPr lang="ru-RU" smtClean="0"/>
              <a:pPr/>
              <a:t>23.10.2015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6DDC8-B996-4243-83FA-31951A908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5110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859E-BAD3-4F48-934E-D90074519FE3}" type="datetimeFigureOut">
              <a:rPr lang="ru-RU" smtClean="0"/>
              <a:pPr/>
              <a:t>23.10.2015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6DDC8-B996-4243-83FA-31951A908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195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859E-BAD3-4F48-934E-D90074519FE3}" type="datetimeFigureOut">
              <a:rPr lang="ru-RU" smtClean="0"/>
              <a:pPr/>
              <a:t>23.10.2015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6DDC8-B996-4243-83FA-31951A908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2993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859E-BAD3-4F48-934E-D90074519FE3}" type="datetimeFigureOut">
              <a:rPr lang="ru-RU" smtClean="0"/>
              <a:pPr/>
              <a:t>23.10.2015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6DDC8-B996-4243-83FA-31951A908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0152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859E-BAD3-4F48-934E-D90074519FE3}" type="datetimeFigureOut">
              <a:rPr lang="ru-RU" smtClean="0"/>
              <a:pPr/>
              <a:t>23.10.2015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6DDC8-B996-4243-83FA-31951A908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26755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5859E-BAD3-4F48-934E-D90074519FE3}" type="datetimeFigureOut">
              <a:rPr lang="ru-RU" smtClean="0"/>
              <a:pPr/>
              <a:t>23.10.2015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6DDC8-B996-4243-83FA-31951A908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3657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9.png"/><Relationship Id="rId7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9.png"/><Relationship Id="rId7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9.png"/><Relationship Id="rId7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9.png"/><Relationship Id="rId7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9.png"/><Relationship Id="rId7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9" b="4879"/>
          <a:stretch/>
        </p:blipFill>
        <p:spPr>
          <a:xfrm>
            <a:off x="-1" y="0"/>
            <a:ext cx="9143999" cy="58607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412776"/>
            <a:ext cx="6142181" cy="555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937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150"/>
          <a:stretch/>
        </p:blipFill>
        <p:spPr>
          <a:xfrm rot="10800000">
            <a:off x="-5121" y="2924411"/>
            <a:ext cx="9144000" cy="393358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91880" y="2372687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ВНИМАНИЮ ДИРЕКТОРОВ, СЕРЕБРЯНЫХ ДИРЕКТОРОВ, ЗОЛОТЫХ ДИРЕКТОРОВ</a:t>
            </a:r>
          </a:p>
          <a:p>
            <a:r>
              <a:rPr lang="ru-RU" b="1" dirty="0" smtClean="0"/>
              <a:t>И НОВЫХ РУБИНОВ</a:t>
            </a:r>
            <a:endParaRPr lang="ru-RU" b="1" dirty="0"/>
          </a:p>
        </p:txBody>
      </p:sp>
      <p:sp>
        <p:nvSpPr>
          <p:cNvPr id="3" name="Прямоугольник 7"/>
          <p:cNvSpPr>
            <a:spLocks noChangeArrowheads="1"/>
          </p:cNvSpPr>
          <p:nvPr/>
        </p:nvSpPr>
        <p:spPr bwMode="auto">
          <a:xfrm>
            <a:off x="3491880" y="692696"/>
            <a:ext cx="31683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9900"/>
                </a:solidFill>
              </a:rPr>
              <a:t>НОМИНАЦИЯ «ЗВЕЗДА СТРУКТУРЫ»</a:t>
            </a:r>
            <a:endParaRPr lang="ru-RU" sz="2800" b="1" dirty="0">
              <a:solidFill>
                <a:srgbClr val="FF99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3789041"/>
            <a:ext cx="486054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Ответственность Партнера и его </a:t>
            </a:r>
            <a:r>
              <a:rPr lang="ru-RU" dirty="0" smtClean="0"/>
              <a:t>Спонсоров</a:t>
            </a:r>
          </a:p>
          <a:p>
            <a:r>
              <a:rPr lang="ru-RU" dirty="0" smtClean="0"/>
              <a:t>за </a:t>
            </a:r>
            <a:r>
              <a:rPr lang="ru-RU" dirty="0"/>
              <a:t>нарушения правил реализации и предоставления скидки, за подписания второго  экземпляр Анкеты при действующем Соглашении, предложении </a:t>
            </a:r>
            <a:r>
              <a:rPr lang="ru-RU" dirty="0" smtClean="0"/>
              <a:t>сотрудничества</a:t>
            </a:r>
          </a:p>
          <a:p>
            <a:r>
              <a:rPr lang="ru-RU" dirty="0" smtClean="0"/>
              <a:t>с </a:t>
            </a:r>
            <a:r>
              <a:rPr lang="ru-RU" dirty="0"/>
              <a:t>действующими Партнерами Артлайф.</a:t>
            </a:r>
            <a:r>
              <a:rPr lang="ru-RU" b="1" dirty="0"/>
              <a:t> </a:t>
            </a:r>
            <a:r>
              <a:rPr lang="ru-RU" dirty="0"/>
              <a:t>Честного информирование </a:t>
            </a:r>
            <a:r>
              <a:rPr lang="ru-RU" dirty="0" smtClean="0"/>
              <a:t>потребителей</a:t>
            </a:r>
          </a:p>
          <a:p>
            <a:r>
              <a:rPr lang="ru-RU" dirty="0" smtClean="0"/>
              <a:t>о  </a:t>
            </a:r>
            <a:r>
              <a:rPr lang="ru-RU" dirty="0"/>
              <a:t>свойствах и характеристиках  продукции,  результатах ее применения.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904" t="-10920" r="22114" b="-10324"/>
          <a:stretch/>
        </p:blipFill>
        <p:spPr>
          <a:xfrm>
            <a:off x="356959" y="1717186"/>
            <a:ext cx="2178315" cy="30818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228" t="-5173" r="38743" b="15367"/>
          <a:stretch/>
        </p:blipFill>
        <p:spPr>
          <a:xfrm rot="10800000" flipH="1">
            <a:off x="0" y="-813"/>
            <a:ext cx="2556572" cy="341987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56572" y="0"/>
            <a:ext cx="57958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Тебе, Фестиваль!</a:t>
            </a:r>
          </a:p>
          <a:p>
            <a:r>
              <a:rPr lang="ru-RU" b="1" dirty="0" smtClean="0"/>
              <a:t>На баннере для пожеланий  едва хватило места для горячих приветов от структур. Писали от души!</a:t>
            </a:r>
            <a:endParaRPr lang="ru-RU" b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404664"/>
            <a:ext cx="3246671" cy="2164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8" y="2420888"/>
            <a:ext cx="3246671" cy="2164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4221088"/>
            <a:ext cx="3246671" cy="2164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99791" y="2852936"/>
            <a:ext cx="2520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…фестивальных снимков должно быть как можно больше, 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84169" y="692696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Командами, семьями, структурами, поодиночке…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200" y="4797152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ведь эти фото мы будем смотреть и пересматривать много-много раз!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412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150"/>
          <a:stretch/>
        </p:blipFill>
        <p:spPr>
          <a:xfrm rot="10800000">
            <a:off x="-5121" y="2924411"/>
            <a:ext cx="9144000" cy="393358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91880" y="2372687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ВНИМАНИЮ ДИРЕКТОРОВ, СЕРЕБРЯНЫХ ДИРЕКТОРОВ, ЗОЛОТЫХ ДИРЕКТОРОВ</a:t>
            </a:r>
          </a:p>
          <a:p>
            <a:r>
              <a:rPr lang="ru-RU" b="1" dirty="0" smtClean="0"/>
              <a:t>И НОВЫХ РУБИНОВ</a:t>
            </a:r>
            <a:endParaRPr lang="ru-RU" b="1" dirty="0"/>
          </a:p>
        </p:txBody>
      </p:sp>
      <p:sp>
        <p:nvSpPr>
          <p:cNvPr id="3" name="Прямоугольник 7"/>
          <p:cNvSpPr>
            <a:spLocks noChangeArrowheads="1"/>
          </p:cNvSpPr>
          <p:nvPr/>
        </p:nvSpPr>
        <p:spPr bwMode="auto">
          <a:xfrm>
            <a:off x="3491880" y="692696"/>
            <a:ext cx="31683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9900"/>
                </a:solidFill>
              </a:rPr>
              <a:t>НОМИНАЦИЯ «ЗВЕЗДА СТРУКТУРЫ»</a:t>
            </a:r>
            <a:endParaRPr lang="ru-RU" sz="2800" b="1" dirty="0">
              <a:solidFill>
                <a:srgbClr val="FF99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3789041"/>
            <a:ext cx="486054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Ответственность Партнера и его </a:t>
            </a:r>
            <a:r>
              <a:rPr lang="ru-RU" dirty="0" smtClean="0"/>
              <a:t>Спонсоров</a:t>
            </a:r>
          </a:p>
          <a:p>
            <a:r>
              <a:rPr lang="ru-RU" dirty="0" smtClean="0"/>
              <a:t>за </a:t>
            </a:r>
            <a:r>
              <a:rPr lang="ru-RU" dirty="0"/>
              <a:t>нарушения правил реализации и предоставления скидки, за подписания второго  экземпляр Анкеты при действующем Соглашении, предложении </a:t>
            </a:r>
            <a:r>
              <a:rPr lang="ru-RU" dirty="0" smtClean="0"/>
              <a:t>сотрудничества</a:t>
            </a:r>
          </a:p>
          <a:p>
            <a:r>
              <a:rPr lang="ru-RU" dirty="0" smtClean="0"/>
              <a:t>с </a:t>
            </a:r>
            <a:r>
              <a:rPr lang="ru-RU" dirty="0"/>
              <a:t>действующими Партнерами Артлайф.</a:t>
            </a:r>
            <a:r>
              <a:rPr lang="ru-RU" b="1" dirty="0"/>
              <a:t> </a:t>
            </a:r>
            <a:r>
              <a:rPr lang="ru-RU" dirty="0"/>
              <a:t>Честного информирование </a:t>
            </a:r>
            <a:r>
              <a:rPr lang="ru-RU" dirty="0" smtClean="0"/>
              <a:t>потребителей</a:t>
            </a:r>
          </a:p>
          <a:p>
            <a:r>
              <a:rPr lang="ru-RU" dirty="0" smtClean="0"/>
              <a:t>о  </a:t>
            </a:r>
            <a:r>
              <a:rPr lang="ru-RU" dirty="0"/>
              <a:t>свойствах и характеристиках  продукции,  результатах ее применения.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904" t="-10920" r="22114" b="-10324"/>
          <a:stretch/>
        </p:blipFill>
        <p:spPr>
          <a:xfrm>
            <a:off x="356959" y="1717186"/>
            <a:ext cx="2178315" cy="30818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228" t="-5173" r="38743" b="15367"/>
          <a:stretch/>
        </p:blipFill>
        <p:spPr>
          <a:xfrm rot="10800000" flipH="1">
            <a:off x="0" y="-813"/>
            <a:ext cx="2556572" cy="341987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56572" y="0"/>
            <a:ext cx="57958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Тебе, Фестиваль!</a:t>
            </a:r>
          </a:p>
          <a:p>
            <a:r>
              <a:rPr lang="ru-RU" b="1" dirty="0" smtClean="0"/>
              <a:t>На баннере для пожеланий  едва хватило места для горячих приветов от структур. Писали от души!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699792" y="4221088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Р.Р. Галимов – первый Врач года Артлайф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5" y="1052736"/>
            <a:ext cx="1728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Церемония награждения в номинации «Семья года». 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200" y="479715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429000"/>
            <a:ext cx="4562006" cy="304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332656"/>
            <a:ext cx="4359846" cy="29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21412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8" t="50000" r="1358" b="25758"/>
          <a:stretch/>
        </p:blipFill>
        <p:spPr>
          <a:xfrm flipH="1" flipV="1">
            <a:off x="1043608" y="0"/>
            <a:ext cx="8100392" cy="14269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48" t="21344" r="-5735" b="-5413"/>
          <a:stretch/>
        </p:blipFill>
        <p:spPr>
          <a:xfrm>
            <a:off x="-633" y="-4057"/>
            <a:ext cx="2088482" cy="2136913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1691680" y="1988840"/>
            <a:ext cx="0" cy="488875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992" r="8218" b="9690"/>
          <a:stretch/>
        </p:blipFill>
        <p:spPr>
          <a:xfrm flipH="1">
            <a:off x="-4" y="1294274"/>
            <a:ext cx="1547667" cy="556311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696" y="2060848"/>
            <a:ext cx="2886592" cy="216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696" y="4509120"/>
            <a:ext cx="2886590" cy="216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Old\ОТДЕЛ РАЗВИТИЯ ПАРТНЕРСКОЙ СЕТИ\ФЕСТИВАЛЬ УСПЕХА 2015\фото для презентации\02\DSCN20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839694" y="2801266"/>
            <a:ext cx="4196575" cy="31477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91680" y="1412776"/>
            <a:ext cx="6840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</a:rPr>
              <a:t>Парад  Достижений Артлайф – высшая точка </a:t>
            </a:r>
          </a:p>
          <a:p>
            <a:pPr algn="r"/>
            <a:r>
              <a:rPr lang="ru-RU" b="1" dirty="0" smtClean="0">
                <a:solidFill>
                  <a:srgbClr val="C00000"/>
                </a:solidFill>
              </a:rPr>
              <a:t>Фестиваля Вдохновляющего Успеха!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077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8" t="50000" r="1358" b="25758"/>
          <a:stretch/>
        </p:blipFill>
        <p:spPr>
          <a:xfrm flipH="1" flipV="1">
            <a:off x="1043608" y="0"/>
            <a:ext cx="8100392" cy="14269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48" t="21344" r="-5735" b="-5413"/>
          <a:stretch/>
        </p:blipFill>
        <p:spPr>
          <a:xfrm>
            <a:off x="-633" y="-4057"/>
            <a:ext cx="2088482" cy="2136913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1691680" y="1988840"/>
            <a:ext cx="0" cy="488875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992" r="8218" b="9690"/>
          <a:stretch/>
        </p:blipFill>
        <p:spPr>
          <a:xfrm flipH="1">
            <a:off x="-5" y="1196752"/>
            <a:ext cx="1574797" cy="566064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9713" y="1556792"/>
            <a:ext cx="2886592" cy="216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0442" y="4142186"/>
            <a:ext cx="2886590" cy="2164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 flipV="1">
            <a:off x="4911702" y="2297388"/>
            <a:ext cx="4196575" cy="3147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67745" y="692696"/>
            <a:ext cx="5688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Фестивальная сцена… каждый, кто поднимался на неё за  наградой, это ощущение запомнил навсегда!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56902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8" t="50000" r="1358" b="25758"/>
          <a:stretch/>
        </p:blipFill>
        <p:spPr>
          <a:xfrm flipH="1" flipV="1">
            <a:off x="1043608" y="0"/>
            <a:ext cx="8100392" cy="14269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48" t="21344" r="-5735" b="-5413"/>
          <a:stretch/>
        </p:blipFill>
        <p:spPr>
          <a:xfrm>
            <a:off x="-633" y="-4057"/>
            <a:ext cx="2088482" cy="2136913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1691680" y="1988840"/>
            <a:ext cx="0" cy="488875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992" r="8218" b="9690"/>
          <a:stretch/>
        </p:blipFill>
        <p:spPr>
          <a:xfrm flipH="1">
            <a:off x="-4" y="1553108"/>
            <a:ext cx="1475659" cy="53042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1455141" y="2225380"/>
            <a:ext cx="4196574" cy="3147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 flipV="1">
            <a:off x="5127548" y="2225380"/>
            <a:ext cx="4196574" cy="3147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63688" y="6165304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Минуты радости, гордости, счастья…  минуты  заслуженной славы!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335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904" t="-10920" r="-12221" b="-10324"/>
          <a:stretch/>
        </p:blipFill>
        <p:spPr>
          <a:xfrm>
            <a:off x="44868" y="1052736"/>
            <a:ext cx="3011272" cy="30818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796" t="22576" r="36890" b="10982"/>
          <a:stretch/>
        </p:blipFill>
        <p:spPr>
          <a:xfrm rot="10800000" flipH="1" flipV="1">
            <a:off x="0" y="3429000"/>
            <a:ext cx="2556572" cy="34198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3848" y="3501008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Представление новых Президентов Артлайф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077072"/>
            <a:ext cx="3779516" cy="252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 l="16421" t="12961" r="11925" b="19562"/>
          <a:stretch>
            <a:fillRect/>
          </a:stretch>
        </p:blipFill>
        <p:spPr bwMode="auto">
          <a:xfrm>
            <a:off x="539552" y="3573016"/>
            <a:ext cx="1924252" cy="27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/>
          <a:srcRect l="3853" t="9712" r="3079" b="18416"/>
          <a:stretch>
            <a:fillRect/>
          </a:stretch>
        </p:blipFill>
        <p:spPr bwMode="auto">
          <a:xfrm>
            <a:off x="2699792" y="4005064"/>
            <a:ext cx="230425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260648"/>
            <a:ext cx="485162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86734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904" t="-10920" r="-12221" b="-10324"/>
          <a:stretch/>
        </p:blipFill>
        <p:spPr>
          <a:xfrm>
            <a:off x="44868" y="1052736"/>
            <a:ext cx="3011272" cy="30818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796" t="22576" r="36890" b="10982"/>
          <a:stretch/>
        </p:blipFill>
        <p:spPr>
          <a:xfrm rot="10800000" flipH="1" flipV="1">
            <a:off x="0" y="3429000"/>
            <a:ext cx="2556572" cy="341987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0083" y="1057162"/>
            <a:ext cx="3245928" cy="2164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4888" y="3856281"/>
            <a:ext cx="3245927" cy="216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Old\ОТДЕЛ РАЗВИТИЯ ПАРТНЕРСКОЙ СЕТИ\ФЕСТИВАЛЬ УСПЕХА 2015\фото для презентации\IMG_419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96752"/>
            <a:ext cx="3120685" cy="4679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9512" y="6093296"/>
            <a:ext cx="8712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2060"/>
                </a:solidFill>
              </a:rPr>
              <a:t> Восточная сказка, рассказанная Звёздной ночью Артлайф 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– да так, что заслушались все!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216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904" t="-10920" r="-12221" b="-10324"/>
          <a:stretch/>
        </p:blipFill>
        <p:spPr>
          <a:xfrm>
            <a:off x="44868" y="1052736"/>
            <a:ext cx="3011272" cy="30818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796" t="22576" r="36890" b="10982"/>
          <a:stretch/>
        </p:blipFill>
        <p:spPr>
          <a:xfrm rot="10800000" flipH="1" flipV="1">
            <a:off x="0" y="3429000"/>
            <a:ext cx="2556572" cy="3419873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68"/>
          <a:stretch>
            <a:fillRect/>
          </a:stretch>
        </p:blipFill>
        <p:spPr bwMode="auto">
          <a:xfrm>
            <a:off x="2123728" y="476672"/>
            <a:ext cx="3311578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728" y="4221088"/>
            <a:ext cx="3245927" cy="216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120" y="4221088"/>
            <a:ext cx="3245927" cy="216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99792" y="2924944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2060"/>
                </a:solidFill>
              </a:rPr>
              <a:t>Хорошие девчата, да и я – ой, шика дам! …образы, созданные участниками Фестиваля,  более, чем убедительны! Зрители в восторге: поистине, звёздная ночь Артлайф!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" name="Рисунок 10" descr="\\Artserver\artlife\PR\Фестиваль 2015 КЕМЕР\первые фото\IMG_4311.JPG"/>
          <p:cNvPicPr/>
          <p:nvPr/>
        </p:nvPicPr>
        <p:blipFill>
          <a:blip r:embed="rId8" cstate="print"/>
          <a:srcRect l="2516" t="14644" r="18281" b="1848"/>
          <a:stretch>
            <a:fillRect/>
          </a:stretch>
        </p:blipFill>
        <p:spPr bwMode="auto">
          <a:xfrm>
            <a:off x="5724128" y="476672"/>
            <a:ext cx="327585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860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904" t="-10920" r="-12221" b="-10324"/>
          <a:stretch/>
        </p:blipFill>
        <p:spPr>
          <a:xfrm>
            <a:off x="44868" y="1052736"/>
            <a:ext cx="3011272" cy="30818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796" t="22576" r="36890" b="10982"/>
          <a:stretch/>
        </p:blipFill>
        <p:spPr>
          <a:xfrm rot="10800000" flipH="1" flipV="1">
            <a:off x="0" y="3429000"/>
            <a:ext cx="2556572" cy="341987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548680"/>
            <a:ext cx="3240360" cy="2160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728" y="3212976"/>
            <a:ext cx="3245927" cy="2164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120" y="548680"/>
            <a:ext cx="3245927" cy="2164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\\Artserver\artlife\PR\Фестиваль 2015 КЕМЕР\первые фото\IMG_4356.JPG"/>
          <p:cNvPicPr/>
          <p:nvPr/>
        </p:nvPicPr>
        <p:blipFill>
          <a:blip r:embed="rId8" cstate="print"/>
          <a:srcRect l="35953" t="25267" r="27381" b="39433"/>
          <a:stretch>
            <a:fillRect/>
          </a:stretch>
        </p:blipFill>
        <p:spPr bwMode="auto">
          <a:xfrm>
            <a:off x="5724128" y="3212976"/>
            <a:ext cx="316835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83569" y="5517233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 финале вечера взмывший в бархатно-чёрное турецкое небо воздушный шар высоко-высоко унёс наши желания. Говорят, это означает, что они обязательно сбудутся! И наверняка среди положенных в корзинку записок были пожелания новой встречи, встречи на новом Фестивале Успеха!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31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904" t="-10920" r="-12221" b="-10324"/>
          <a:stretch/>
        </p:blipFill>
        <p:spPr>
          <a:xfrm>
            <a:off x="107504" y="188640"/>
            <a:ext cx="3011272" cy="30818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87824" y="476672"/>
            <a:ext cx="5904656" cy="2585323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Ярославль — третий по величине населения город Центрального  округа РФ, жемчужина Золотого кольца России. Исторический центр города, расположенный у слияния рек Волги и Которосли, является объектом Всемирного наследия ЮНЕСКО в 2010 году город отметил своё тысячелетие. Население — 604 тыс. человек. Город является транспортным узлом, из которого во все стороны расходятся железнодорожные линии и автодороги, действует речной порт и аэропорт. 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" name="Рисунок 11" descr="http://dic.academic.ru/pictures/wiki/files/89/Yaroslavl-strelka.JPG"/>
          <p:cNvPicPr/>
          <p:nvPr/>
        </p:nvPicPr>
        <p:blipFill>
          <a:blip r:embed="rId3" cstate="print"/>
          <a:srcRect t="7521" r="-53" b="19499"/>
          <a:stretch>
            <a:fillRect/>
          </a:stretch>
        </p:blipFill>
        <p:spPr bwMode="auto">
          <a:xfrm>
            <a:off x="251520" y="3356992"/>
            <a:ext cx="874846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031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72" r="4699" b="3521"/>
          <a:stretch>
            <a:fillRect/>
          </a:stretch>
        </p:blipFill>
        <p:spPr bwMode="auto">
          <a:xfrm>
            <a:off x="5652120" y="4293096"/>
            <a:ext cx="3240360" cy="2411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120" y="476672"/>
            <a:ext cx="3246670" cy="216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476672"/>
            <a:ext cx="3246669" cy="216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27784" y="2996952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Турция встретила участников Фестиваля  тёплым морем,  ясным небом и безоблачным настроением.  Дождь пойдёт только по окончании всех мероприятий – а пока погода явно настроилась на нашу, фестивально-позитивную волну!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Рисунок 10" descr="\\Artserver\artlife\PR\Фестиваль 2015 КЕМЕР\фото от партнеров\Марина Калюжная\DSCF7386.JPG"/>
          <p:cNvPicPr/>
          <p:nvPr/>
        </p:nvPicPr>
        <p:blipFill>
          <a:blip r:embed="rId6" cstate="print"/>
          <a:srcRect r="25987" b="24842"/>
          <a:stretch>
            <a:fillRect/>
          </a:stretch>
        </p:blipFill>
        <p:spPr bwMode="auto">
          <a:xfrm>
            <a:off x="2339752" y="4293096"/>
            <a:ext cx="309634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992" r="8218" b="23878"/>
          <a:stretch/>
        </p:blipFill>
        <p:spPr>
          <a:xfrm flipH="1">
            <a:off x="0" y="3041576"/>
            <a:ext cx="1835696" cy="38164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904" t="-10920" r="-12221" b="-10324"/>
          <a:stretch/>
        </p:blipFill>
        <p:spPr>
          <a:xfrm>
            <a:off x="44868" y="1052736"/>
            <a:ext cx="3011272" cy="30818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305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59632" y="3140968"/>
            <a:ext cx="7344816" cy="646331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Город просторных  площадей и набережных, великолепных храмов, монастырей… Город, достойный принять Фестиваль Успеха Артлайф!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Рисунок 4" descr="http://www.magput.ru/pics/large/2167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620688"/>
            <a:ext cx="3384376" cy="234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904" t="-10920" r="-12221" b="-10324"/>
          <a:stretch/>
        </p:blipFill>
        <p:spPr>
          <a:xfrm>
            <a:off x="0" y="0"/>
            <a:ext cx="2232248" cy="2284600"/>
          </a:xfrm>
          <a:prstGeom prst="rect">
            <a:avLst/>
          </a:prstGeom>
        </p:spPr>
      </p:pic>
      <p:pic>
        <p:nvPicPr>
          <p:cNvPr id="6" name="Рисунок 5" descr="http://world-of-russia.ru/images/jaroslavl_foto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620688"/>
            <a:ext cx="3456384" cy="234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kvartirant76.ru/upload/iblock/d78/DSC0169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861048"/>
            <a:ext cx="3456384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www.insouz.com/Kazanskyi-monastyr.jpg"/>
          <p:cNvPicPr/>
          <p:nvPr/>
        </p:nvPicPr>
        <p:blipFill>
          <a:blip r:embed="rId6" cstate="print"/>
          <a:srcRect t="6284" r="-41" b="6011"/>
          <a:stretch>
            <a:fillRect/>
          </a:stretch>
        </p:blipFill>
        <p:spPr bwMode="auto">
          <a:xfrm>
            <a:off x="4788024" y="3933056"/>
            <a:ext cx="360040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031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99592" y="3140968"/>
            <a:ext cx="7704856" cy="92333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Ярославский Концертно-зрелищный центр открыл свой первый сезон в сентябре 2013 года. Большой зал на 1000 мест имеет супер-современное оснащение. Размер сцены - 18х10 метров.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Рисунок 9" descr="http://img-fotki.yandex.ru/get/3805/26538941.14/0_935c1_a8ac5505_XXL.jpg"/>
          <p:cNvPicPr/>
          <p:nvPr/>
        </p:nvPicPr>
        <p:blipFill>
          <a:blip r:embed="rId2" cstate="print"/>
          <a:srcRect l="3387" t="4038" r="4931" b="4437"/>
          <a:stretch>
            <a:fillRect/>
          </a:stretch>
        </p:blipFill>
        <p:spPr bwMode="auto">
          <a:xfrm>
            <a:off x="1259632" y="548680"/>
            <a:ext cx="3744416" cy="233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904" t="-10920" r="-12221" b="-10324"/>
          <a:stretch/>
        </p:blipFill>
        <p:spPr>
          <a:xfrm>
            <a:off x="0" y="0"/>
            <a:ext cx="2232248" cy="2284600"/>
          </a:xfrm>
          <a:prstGeom prst="rect">
            <a:avLst/>
          </a:prstGeom>
        </p:spPr>
      </p:pic>
      <p:pic>
        <p:nvPicPr>
          <p:cNvPr id="12" name="Рисунок 11" descr="http://yar-kzc.ru/i/7f00919f18ae41868b79efb38f94e16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548680"/>
            <a:ext cx="3528392" cy="233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yar-kzc.ru/i/7b8168604f6745c78ad01fe4852522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221088"/>
            <a:ext cx="4032448" cy="245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yar-kzc.ru/i/9f48aaf7d09046279608018c3cd4f1f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4221088"/>
            <a:ext cx="351500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031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62"/>
          <a:stretch/>
        </p:blipFill>
        <p:spPr>
          <a:xfrm>
            <a:off x="0" y="-12984"/>
            <a:ext cx="7739336" cy="6464401"/>
          </a:xfrm>
          <a:prstGeom prst="rect">
            <a:avLst/>
          </a:prstGeom>
        </p:spPr>
      </p:pic>
      <p:sp>
        <p:nvSpPr>
          <p:cNvPr id="3" name="Прямоугольник 7"/>
          <p:cNvSpPr>
            <a:spLocks noChangeArrowheads="1"/>
          </p:cNvSpPr>
          <p:nvPr/>
        </p:nvSpPr>
        <p:spPr bwMode="auto">
          <a:xfrm>
            <a:off x="2267744" y="5013176"/>
            <a:ext cx="6060842" cy="133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ts val="4800"/>
              </a:lnSpc>
            </a:pPr>
            <a:r>
              <a:rPr lang="ru-RU" sz="4800" b="1" dirty="0" smtClean="0">
                <a:solidFill>
                  <a:srgbClr val="FF9900"/>
                </a:solidFill>
              </a:rPr>
              <a:t>ДО ВСТРЕЧИ</a:t>
            </a:r>
            <a:endParaRPr lang="en-US" sz="4800" b="1" dirty="0" smtClean="0">
              <a:solidFill>
                <a:srgbClr val="FF9900"/>
              </a:solidFill>
            </a:endParaRPr>
          </a:p>
          <a:p>
            <a:pPr algn="r">
              <a:lnSpc>
                <a:spcPts val="4800"/>
              </a:lnSpc>
            </a:pPr>
            <a:r>
              <a:rPr lang="ru-RU" sz="4800" b="1" dirty="0" smtClean="0">
                <a:solidFill>
                  <a:srgbClr val="FF9900"/>
                </a:solidFill>
              </a:rPr>
              <a:t>НА ФЕСТИВАЛЕ-2016!</a:t>
            </a:r>
            <a:endParaRPr lang="ru-RU" sz="4800" b="1" dirty="0">
              <a:solidFill>
                <a:srgbClr val="FF99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663" t="2554" r="28063" b="29841"/>
          <a:stretch/>
        </p:blipFill>
        <p:spPr>
          <a:xfrm rot="10800000" flipH="1">
            <a:off x="6610754" y="-813"/>
            <a:ext cx="2556572" cy="34198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317421"/>
            <a:ext cx="4205893" cy="38035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243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904" t="-10920" r="-12221" b="-10324"/>
          <a:stretch/>
        </p:blipFill>
        <p:spPr>
          <a:xfrm>
            <a:off x="44868" y="1052736"/>
            <a:ext cx="3011272" cy="30818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796" t="22576" r="36890" b="10982"/>
          <a:stretch/>
        </p:blipFill>
        <p:spPr>
          <a:xfrm rot="10800000" flipH="1" flipV="1">
            <a:off x="0" y="3429000"/>
            <a:ext cx="2556572" cy="3419873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4437112"/>
            <a:ext cx="3246671" cy="2164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168" y="2636912"/>
            <a:ext cx="2595221" cy="1730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332656"/>
            <a:ext cx="3246671" cy="2164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4463222"/>
            <a:ext cx="3246671" cy="2164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27784" y="2780928"/>
            <a:ext cx="3384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Момент встречи – такой волнующий и долгожданный. Момент, который Фестиваль  ежегодно дарит нам вновь и вновь.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35696" y="332656"/>
            <a:ext cx="3309392" cy="220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86734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8" t="50000" r="1358" b="25758"/>
          <a:stretch/>
        </p:blipFill>
        <p:spPr>
          <a:xfrm flipH="1" flipV="1">
            <a:off x="1043608" y="0"/>
            <a:ext cx="8100392" cy="14269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48" t="21344" r="-5735" b="-5413"/>
          <a:stretch/>
        </p:blipFill>
        <p:spPr>
          <a:xfrm>
            <a:off x="-633" y="-4057"/>
            <a:ext cx="2088482" cy="2136913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1691680" y="1988840"/>
            <a:ext cx="0" cy="488875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992" r="8218" b="9690"/>
          <a:stretch/>
        </p:blipFill>
        <p:spPr>
          <a:xfrm flipH="1">
            <a:off x="0" y="2330229"/>
            <a:ext cx="1259632" cy="4527771"/>
          </a:xfrm>
          <a:prstGeom prst="rect">
            <a:avLst/>
          </a:prstGeom>
        </p:spPr>
      </p:pic>
      <p:pic>
        <p:nvPicPr>
          <p:cNvPr id="1027" name="Picture 3" descr="C:\Old\ОТДЕЛ РАЗВИТИЯ ПАРТНЕРСКОЙ СЕТИ\ФЕСТИВАЛЬ УСПЕХА 2015\фото для презентации\IMG_35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6672"/>
            <a:ext cx="3246674" cy="216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120" y="548680"/>
            <a:ext cx="3246674" cy="216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4149080"/>
            <a:ext cx="3709349" cy="2473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4149080"/>
            <a:ext cx="3681909" cy="2455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619672" y="2708920"/>
            <a:ext cx="73448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Тебе, Фестиваль!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На специальном баннере для пожеланий  едва хватило места для горячих приветов от структур. Столько признаний в любви родной компании и в медовый месяц не услышать.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Все написанное – от сердца, от души!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939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8" t="50000" r="1358" b="25758"/>
          <a:stretch/>
        </p:blipFill>
        <p:spPr>
          <a:xfrm flipH="1" flipV="1">
            <a:off x="1043608" y="0"/>
            <a:ext cx="8100392" cy="14269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48" t="21344" r="-5735" b="-5413"/>
          <a:stretch/>
        </p:blipFill>
        <p:spPr>
          <a:xfrm>
            <a:off x="-633" y="-4057"/>
            <a:ext cx="2088482" cy="2136913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1691680" y="1988840"/>
            <a:ext cx="0" cy="488875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992" r="8218" b="9690"/>
          <a:stretch/>
        </p:blipFill>
        <p:spPr>
          <a:xfrm flipH="1">
            <a:off x="0" y="2330229"/>
            <a:ext cx="1259632" cy="452777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99592" y="2204864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Бизнес-сессия «Артлайф. Бизнес в прогрессии» - больше, чем конференция… и гораздо ярче!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6235" t="17930"/>
          <a:stretch>
            <a:fillRect/>
          </a:stretch>
        </p:blipFill>
        <p:spPr bwMode="auto">
          <a:xfrm>
            <a:off x="251520" y="3068960"/>
            <a:ext cx="6114846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9" y="1833158"/>
            <a:ext cx="2699792" cy="404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54939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8" t="50000" r="1358" b="25758"/>
          <a:stretch/>
        </p:blipFill>
        <p:spPr>
          <a:xfrm flipH="1" flipV="1">
            <a:off x="1043608" y="0"/>
            <a:ext cx="8100392" cy="1426976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1691680" y="1988840"/>
            <a:ext cx="0" cy="488875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992" r="8218" b="9690"/>
          <a:stretch/>
        </p:blipFill>
        <p:spPr>
          <a:xfrm flipH="1">
            <a:off x="0" y="2330229"/>
            <a:ext cx="1259632" cy="452777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19672" y="2708920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Тебе, Фестиваль!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36874" t="4448" r="5260" b="29886"/>
          <a:stretch>
            <a:fillRect/>
          </a:stretch>
        </p:blipFill>
        <p:spPr bwMode="auto">
          <a:xfrm>
            <a:off x="5868144" y="116632"/>
            <a:ext cx="294656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9599" t="3204" r="11208" b="672"/>
          <a:stretch>
            <a:fillRect/>
          </a:stretch>
        </p:blipFill>
        <p:spPr bwMode="auto">
          <a:xfrm>
            <a:off x="1475656" y="1268760"/>
            <a:ext cx="237626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2924944"/>
            <a:ext cx="4452417" cy="2972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4427984" y="2348880"/>
            <a:ext cx="5455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В.Башинский: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Elite Cup –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новое время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эффективных решений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48" t="21344" r="-5735" b="-5413"/>
          <a:stretch/>
        </p:blipFill>
        <p:spPr>
          <a:xfrm>
            <a:off x="-633" y="-4057"/>
            <a:ext cx="2088482" cy="21369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75656" y="5805264"/>
            <a:ext cx="2929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Юлия Чернова: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МДА – софт для жизни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55976" y="6021288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Тренинг Александра Левитаса, 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гуру партизанского маркетинга в России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939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150"/>
          <a:stretch/>
        </p:blipFill>
        <p:spPr>
          <a:xfrm rot="10800000">
            <a:off x="-5121" y="2924411"/>
            <a:ext cx="9144000" cy="393358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91880" y="2372687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ВНИМАНИЮ ДИРЕКТОРОВ, СЕРЕБРЯНЫХ ДИРЕКТОРОВ, ЗОЛОТЫХ ДИРЕКТОРОВ</a:t>
            </a:r>
          </a:p>
          <a:p>
            <a:r>
              <a:rPr lang="ru-RU" b="1" dirty="0" smtClean="0"/>
              <a:t>И НОВЫХ РУБИНОВ</a:t>
            </a:r>
            <a:endParaRPr lang="ru-RU" b="1" dirty="0"/>
          </a:p>
        </p:txBody>
      </p:sp>
      <p:sp>
        <p:nvSpPr>
          <p:cNvPr id="3" name="Прямоугольник 7"/>
          <p:cNvSpPr>
            <a:spLocks noChangeArrowheads="1"/>
          </p:cNvSpPr>
          <p:nvPr/>
        </p:nvSpPr>
        <p:spPr bwMode="auto">
          <a:xfrm>
            <a:off x="3491880" y="692696"/>
            <a:ext cx="31683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9900"/>
                </a:solidFill>
              </a:rPr>
              <a:t>НОМИНАЦИЯ «ЗВЕЗДА СТРУКТУРЫ»</a:t>
            </a:r>
            <a:endParaRPr lang="ru-RU" sz="2800" b="1" dirty="0">
              <a:solidFill>
                <a:srgbClr val="FF99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3789041"/>
            <a:ext cx="486054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Ответственность Партнера и его </a:t>
            </a:r>
            <a:r>
              <a:rPr lang="ru-RU" dirty="0" smtClean="0"/>
              <a:t>Спонсоров</a:t>
            </a:r>
          </a:p>
          <a:p>
            <a:r>
              <a:rPr lang="ru-RU" dirty="0" smtClean="0"/>
              <a:t>за </a:t>
            </a:r>
            <a:r>
              <a:rPr lang="ru-RU" dirty="0"/>
              <a:t>нарушения правил реализации и предоставления скидки, за подписания второго  экземпляр Анкеты при действующем Соглашении, предложении </a:t>
            </a:r>
            <a:r>
              <a:rPr lang="ru-RU" dirty="0" smtClean="0"/>
              <a:t>сотрудничества</a:t>
            </a:r>
          </a:p>
          <a:p>
            <a:r>
              <a:rPr lang="ru-RU" dirty="0" smtClean="0"/>
              <a:t>с </a:t>
            </a:r>
            <a:r>
              <a:rPr lang="ru-RU" dirty="0"/>
              <a:t>действующими Партнерами Артлайф.</a:t>
            </a:r>
            <a:r>
              <a:rPr lang="ru-RU" b="1" dirty="0"/>
              <a:t> </a:t>
            </a:r>
            <a:r>
              <a:rPr lang="ru-RU" dirty="0"/>
              <a:t>Честного информирование </a:t>
            </a:r>
            <a:r>
              <a:rPr lang="ru-RU" dirty="0" smtClean="0"/>
              <a:t>потребителей</a:t>
            </a:r>
          </a:p>
          <a:p>
            <a:r>
              <a:rPr lang="ru-RU" dirty="0" smtClean="0"/>
              <a:t>о  </a:t>
            </a:r>
            <a:r>
              <a:rPr lang="ru-RU" dirty="0"/>
              <a:t>свойствах и характеристиках  продукции,  результатах ее применения.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904" t="-10920" r="22114" b="-10324"/>
          <a:stretch/>
        </p:blipFill>
        <p:spPr>
          <a:xfrm>
            <a:off x="356959" y="1717186"/>
            <a:ext cx="2178315" cy="30818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228" t="-5173" r="38743" b="15367"/>
          <a:stretch/>
        </p:blipFill>
        <p:spPr>
          <a:xfrm rot="10800000" flipH="1">
            <a:off x="0" y="-813"/>
            <a:ext cx="2556572" cy="341987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56572" y="0"/>
            <a:ext cx="57958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мы</a:t>
            </a:r>
            <a:endParaRPr lang="ru-RU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8" y="260648"/>
            <a:ext cx="3246671" cy="215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44" r="2222"/>
          <a:stretch>
            <a:fillRect/>
          </a:stretch>
        </p:blipFill>
        <p:spPr bwMode="auto">
          <a:xfrm>
            <a:off x="5652120" y="3933056"/>
            <a:ext cx="3312368" cy="2661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71800" y="836712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Экскурсия по Анталии: древний город в этот день стал ярче  -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4" y="2420888"/>
            <a:ext cx="3246671" cy="2164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 flipH="1">
            <a:off x="6084167" y="2852936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- благодаря нашим оранжевым косынкам…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55777" y="5157192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…и нашему «оранжевому» настроению!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507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150"/>
          <a:stretch/>
        </p:blipFill>
        <p:spPr>
          <a:xfrm rot="10800000">
            <a:off x="-5121" y="2924411"/>
            <a:ext cx="9144000" cy="393358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91880" y="2372687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ВНИМАНИЮ ДИРЕКТОРОВ, СЕРЕБРЯНЫХ ДИРЕКТОРОВ, ЗОЛОТЫХ ДИРЕКТОРОВ</a:t>
            </a:r>
          </a:p>
          <a:p>
            <a:r>
              <a:rPr lang="ru-RU" b="1" dirty="0" smtClean="0"/>
              <a:t>И НОВЫХ РУБИНОВ</a:t>
            </a:r>
            <a:endParaRPr lang="ru-RU" b="1" dirty="0"/>
          </a:p>
        </p:txBody>
      </p:sp>
      <p:sp>
        <p:nvSpPr>
          <p:cNvPr id="3" name="Прямоугольник 7"/>
          <p:cNvSpPr>
            <a:spLocks noChangeArrowheads="1"/>
          </p:cNvSpPr>
          <p:nvPr/>
        </p:nvSpPr>
        <p:spPr bwMode="auto">
          <a:xfrm>
            <a:off x="3491880" y="692696"/>
            <a:ext cx="31683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9900"/>
                </a:solidFill>
              </a:rPr>
              <a:t>НОМИНАЦИЯ «ЗВЕЗДА СТРУКТУРЫ»</a:t>
            </a:r>
            <a:endParaRPr lang="ru-RU" sz="2800" b="1" dirty="0">
              <a:solidFill>
                <a:srgbClr val="FF99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3789041"/>
            <a:ext cx="486054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Ответственность Партнера и его </a:t>
            </a:r>
            <a:r>
              <a:rPr lang="ru-RU" dirty="0" smtClean="0"/>
              <a:t>Спонсоров</a:t>
            </a:r>
          </a:p>
          <a:p>
            <a:r>
              <a:rPr lang="ru-RU" dirty="0" smtClean="0"/>
              <a:t>за </a:t>
            </a:r>
            <a:r>
              <a:rPr lang="ru-RU" dirty="0"/>
              <a:t>нарушения правил реализации и предоставления скидки, за подписания второго  экземпляр Анкеты при действующем Соглашении, предложении </a:t>
            </a:r>
            <a:r>
              <a:rPr lang="ru-RU" dirty="0" smtClean="0"/>
              <a:t>сотрудничества</a:t>
            </a:r>
          </a:p>
          <a:p>
            <a:r>
              <a:rPr lang="ru-RU" dirty="0" smtClean="0"/>
              <a:t>с </a:t>
            </a:r>
            <a:r>
              <a:rPr lang="ru-RU" dirty="0"/>
              <a:t>действующими Партнерами Артлайф.</a:t>
            </a:r>
            <a:r>
              <a:rPr lang="ru-RU" b="1" dirty="0"/>
              <a:t> </a:t>
            </a:r>
            <a:r>
              <a:rPr lang="ru-RU" dirty="0"/>
              <a:t>Честного информирование </a:t>
            </a:r>
            <a:r>
              <a:rPr lang="ru-RU" dirty="0" smtClean="0"/>
              <a:t>потребителей</a:t>
            </a:r>
          </a:p>
          <a:p>
            <a:r>
              <a:rPr lang="ru-RU" dirty="0" smtClean="0"/>
              <a:t>о  </a:t>
            </a:r>
            <a:r>
              <a:rPr lang="ru-RU" dirty="0"/>
              <a:t>свойствах и характеристиках  продукции,  результатах ее применения.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904" t="-10920" r="22114" b="-10324"/>
          <a:stretch/>
        </p:blipFill>
        <p:spPr>
          <a:xfrm>
            <a:off x="356959" y="1717186"/>
            <a:ext cx="2178315" cy="30818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228" t="-5173" r="38743" b="15367"/>
          <a:stretch/>
        </p:blipFill>
        <p:spPr>
          <a:xfrm rot="10800000" flipH="1">
            <a:off x="0" y="-813"/>
            <a:ext cx="2556572" cy="341987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699792" y="0"/>
            <a:ext cx="57958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</a:t>
            </a:r>
            <a:endParaRPr lang="ru-RU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4" y="404664"/>
            <a:ext cx="2867189" cy="215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237" y="2996952"/>
            <a:ext cx="3995763" cy="266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4437112"/>
            <a:ext cx="2885929" cy="2164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508104" y="1124744"/>
            <a:ext cx="3635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О, Турция… Мечеть на трёх морях,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Где горы - купола и минареты,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Где солнце полумесяцем согрето,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И спутаны листки календаря.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dirty="0" smtClean="0"/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43809" y="2852936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Впечатлений море, но главное ещё впереди!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290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150"/>
          <a:stretch/>
        </p:blipFill>
        <p:spPr>
          <a:xfrm rot="10800000">
            <a:off x="-5121" y="2924411"/>
            <a:ext cx="9144000" cy="393358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91880" y="2372687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ВНИМАНИЮ ДИРЕКТОРОВ, СЕРЕБРЯНЫХ ДИРЕКТОРОВ, ЗОЛОТЫХ ДИРЕКТОРОВ</a:t>
            </a:r>
          </a:p>
          <a:p>
            <a:r>
              <a:rPr lang="ru-RU" b="1" dirty="0" smtClean="0"/>
              <a:t>И НОВЫХ РУБИНОВ</a:t>
            </a:r>
            <a:endParaRPr lang="ru-RU" b="1" dirty="0"/>
          </a:p>
        </p:txBody>
      </p:sp>
      <p:sp>
        <p:nvSpPr>
          <p:cNvPr id="3" name="Прямоугольник 7"/>
          <p:cNvSpPr>
            <a:spLocks noChangeArrowheads="1"/>
          </p:cNvSpPr>
          <p:nvPr/>
        </p:nvSpPr>
        <p:spPr bwMode="auto">
          <a:xfrm>
            <a:off x="3491880" y="692696"/>
            <a:ext cx="31683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9900"/>
                </a:solidFill>
              </a:rPr>
              <a:t>НОМИНАЦИЯ «ЗВЕЗДА СТРУКТУРЫ»</a:t>
            </a:r>
            <a:endParaRPr lang="ru-RU" sz="2800" b="1" dirty="0">
              <a:solidFill>
                <a:srgbClr val="FF99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3789041"/>
            <a:ext cx="486054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Ответственность Партнера и его </a:t>
            </a:r>
            <a:r>
              <a:rPr lang="ru-RU" dirty="0" smtClean="0"/>
              <a:t>Спонсоров</a:t>
            </a:r>
          </a:p>
          <a:p>
            <a:r>
              <a:rPr lang="ru-RU" dirty="0" smtClean="0"/>
              <a:t>за </a:t>
            </a:r>
            <a:r>
              <a:rPr lang="ru-RU" dirty="0"/>
              <a:t>нарушения правил реализации и предоставления скидки, за подписания второго  экземпляр Анкеты при действующем Соглашении, предложении </a:t>
            </a:r>
            <a:r>
              <a:rPr lang="ru-RU" dirty="0" smtClean="0"/>
              <a:t>сотрудничества</a:t>
            </a:r>
          </a:p>
          <a:p>
            <a:r>
              <a:rPr lang="ru-RU" dirty="0" smtClean="0"/>
              <a:t>с </a:t>
            </a:r>
            <a:r>
              <a:rPr lang="ru-RU" dirty="0"/>
              <a:t>действующими Партнерами Артлайф.</a:t>
            </a:r>
            <a:r>
              <a:rPr lang="ru-RU" b="1" dirty="0"/>
              <a:t> </a:t>
            </a:r>
            <a:r>
              <a:rPr lang="ru-RU" dirty="0"/>
              <a:t>Честного информирование </a:t>
            </a:r>
            <a:r>
              <a:rPr lang="ru-RU" dirty="0" smtClean="0"/>
              <a:t>потребителей</a:t>
            </a:r>
          </a:p>
          <a:p>
            <a:r>
              <a:rPr lang="ru-RU" dirty="0" smtClean="0"/>
              <a:t>о  </a:t>
            </a:r>
            <a:r>
              <a:rPr lang="ru-RU" dirty="0"/>
              <a:t>свойствах и характеристиках  продукции,  результатах ее применения.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904" t="-10920" r="22114" b="-10324"/>
          <a:stretch/>
        </p:blipFill>
        <p:spPr>
          <a:xfrm>
            <a:off x="356959" y="1717186"/>
            <a:ext cx="2178315" cy="30818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228" t="-5173" r="38743" b="15367"/>
          <a:stretch/>
        </p:blipFill>
        <p:spPr>
          <a:xfrm rot="10800000" flipH="1">
            <a:off x="0" y="-813"/>
            <a:ext cx="2556572" cy="341987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56572" y="0"/>
            <a:ext cx="57958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7328" y="2420888"/>
            <a:ext cx="3246672" cy="2164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260648"/>
            <a:ext cx="3246671" cy="2164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4581128"/>
            <a:ext cx="3246671" cy="2164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555776" y="2708920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Где наши улыбки? Ну-ка, все, дружно: «Лецити-и-ин!»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Кто уже сфотографировался, может погадать… каким выйдет на руке фестивальный логотип?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66214" y="4725144"/>
            <a:ext cx="2977786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04375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2171</TotalTime>
  <Words>861</Words>
  <Application>Microsoft Office PowerPoint</Application>
  <PresentationFormat>Экран (4:3)</PresentationFormat>
  <Paragraphs>83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Marina</dc:creator>
  <cp:lastModifiedBy>Кучинская Вера</cp:lastModifiedBy>
  <cp:revision>60</cp:revision>
  <dcterms:created xsi:type="dcterms:W3CDTF">2015-02-03T09:43:13Z</dcterms:created>
  <dcterms:modified xsi:type="dcterms:W3CDTF">2015-10-23T10:22:43Z</dcterms:modified>
</cp:coreProperties>
</file>