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риса Мошкина" initials="ЛМ" lastIdx="1" clrIdx="0">
    <p:extLst>
      <p:ext uri="{19B8F6BF-5375-455C-9EA6-DF929625EA0E}">
        <p15:presenceInfo xmlns:p15="http://schemas.microsoft.com/office/powerpoint/2012/main" xmlns="" userId="8f45c198c5d11b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08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DFFAE-6743-47E6-84B0-A2D8A4BF72C5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EFACD-11CF-47FB-82B2-9E773FADB0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76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ADE9-67A1-4431-BAD6-BF1CEED2497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D3C6-0E6A-4A39-A05B-868B94C1D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321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ADE9-67A1-4431-BAD6-BF1CEED2497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D3C6-0E6A-4A39-A05B-868B94C1D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14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ADE9-67A1-4431-BAD6-BF1CEED2497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D3C6-0E6A-4A39-A05B-868B94C1D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278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ADE9-67A1-4431-BAD6-BF1CEED2497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D3C6-0E6A-4A39-A05B-868B94C1D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2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ADE9-67A1-4431-BAD6-BF1CEED2497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D3C6-0E6A-4A39-A05B-868B94C1D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01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ADE9-67A1-4431-BAD6-BF1CEED2497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D3C6-0E6A-4A39-A05B-868B94C1D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86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ADE9-67A1-4431-BAD6-BF1CEED2497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D3C6-0E6A-4A39-A05B-868B94C1D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6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ADE9-67A1-4431-BAD6-BF1CEED2497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D3C6-0E6A-4A39-A05B-868B94C1D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39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ADE9-67A1-4431-BAD6-BF1CEED2497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D3C6-0E6A-4A39-A05B-868B94C1D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122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ADE9-67A1-4431-BAD6-BF1CEED2497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D3C6-0E6A-4A39-A05B-868B94C1D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46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ADE9-67A1-4431-BAD6-BF1CEED2497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BD3C6-0E6A-4A39-A05B-868B94C1D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094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ADE9-67A1-4431-BAD6-BF1CEED2497D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BD3C6-0E6A-4A39-A05B-868B94C1D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48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8275" y="866672"/>
            <a:ext cx="64645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ТОЧКИ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МАРКЕТИНГА АРТЛАЙФ</a:t>
            </a:r>
          </a:p>
        </p:txBody>
      </p:sp>
    </p:spTree>
    <p:extLst>
      <p:ext uri="{BB962C8B-B14F-4D97-AF65-F5344CB8AC3E}">
        <p14:creationId xmlns:p14="http://schemas.microsoft.com/office/powerpoint/2010/main" xmlns="" val="18547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3883" y="323884"/>
            <a:ext cx="38715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/>
              <a:t>Логичность</a:t>
            </a:r>
          </a:p>
          <a:p>
            <a:pPr algn="ctr"/>
            <a:r>
              <a:rPr lang="ru-RU" sz="4000" dirty="0"/>
              <a:t>Маркетинг- план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9789" y="1971206"/>
            <a:ext cx="9772419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Классический маркетинг-план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Наличие трех моделей бизнеса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Распределение выплат по всем этапам маркетинга, 12 премий, включая социальные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 первого поколения выплаты до 27%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Выплаты с равных статусов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Нет обгона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Остаточный доход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Неснижаемый процент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/>
              <a:t>На </a:t>
            </a:r>
            <a:r>
              <a:rPr lang="ru-RU" sz="2000" dirty="0"/>
              <a:t>высоких статусах уменьшаются требования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Возможность закрытия высоких статусов за короткий срок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Вход для </a:t>
            </a:r>
            <a:r>
              <a:rPr lang="ru-RU" sz="2000" dirty="0" err="1"/>
              <a:t>сетевиков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718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9222" y="668527"/>
            <a:ext cx="4793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 Ранг Директор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8032" y="2880751"/>
            <a:ext cx="7417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Максимальные выплаты за ЛО - 35%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Максимальные выплаты за ГО – 25%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Социальная премия отпускной фонд</a:t>
            </a:r>
          </a:p>
          <a:p>
            <a:pPr marL="457200" indent="-457200">
              <a:buFontTx/>
              <a:buChar char="-"/>
            </a:pPr>
            <a:r>
              <a:rPr lang="ru-RU" sz="2000" dirty="0"/>
              <a:t>6% к сумме годового дохода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Премия развития группового объема до 7%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Премия за Развитие Организации - 7%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294" y="1837719"/>
            <a:ext cx="3377778" cy="3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50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2774" y="641360"/>
            <a:ext cx="76464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/>
              <a:t>Три ключевые премии</a:t>
            </a:r>
          </a:p>
          <a:p>
            <a:pPr algn="ctr"/>
            <a:r>
              <a:rPr lang="ru-RU" sz="5400" dirty="0"/>
              <a:t>удваивающие Ваш Доход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492" y="3240350"/>
            <a:ext cx="72644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1. Золотая премия</a:t>
            </a:r>
          </a:p>
          <a:p>
            <a:r>
              <a:rPr lang="ru-RU" sz="3200" dirty="0"/>
              <a:t>2. Серебряная премия</a:t>
            </a:r>
          </a:p>
          <a:p>
            <a:r>
              <a:rPr lang="ru-RU" sz="3200" dirty="0"/>
              <a:t>3. Премия эффективного спонсирования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5198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7084" y="511700"/>
            <a:ext cx="70445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/>
              <a:t>Отличная возможность</a:t>
            </a:r>
          </a:p>
          <a:p>
            <a:pPr algn="ctr"/>
            <a:r>
              <a:rPr lang="ru-RU" sz="5400" dirty="0"/>
              <a:t>Лидерский старт</a:t>
            </a:r>
          </a:p>
        </p:txBody>
      </p:sp>
      <p:sp>
        <p:nvSpPr>
          <p:cNvPr id="3" name="Овал 2"/>
          <p:cNvSpPr/>
          <p:nvPr/>
        </p:nvSpPr>
        <p:spPr>
          <a:xfrm>
            <a:off x="4691848" y="2869707"/>
            <a:ext cx="2175029" cy="1118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03413" y="5113537"/>
            <a:ext cx="1837678" cy="104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7" name="Овал 6"/>
          <p:cNvSpPr/>
          <p:nvPr/>
        </p:nvSpPr>
        <p:spPr>
          <a:xfrm>
            <a:off x="3941685" y="5113537"/>
            <a:ext cx="1837678" cy="104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8" name="Овал 7"/>
          <p:cNvSpPr/>
          <p:nvPr/>
        </p:nvSpPr>
        <p:spPr>
          <a:xfrm>
            <a:off x="6209930" y="5113537"/>
            <a:ext cx="1837678" cy="104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9" name="Овал 8"/>
          <p:cNvSpPr/>
          <p:nvPr/>
        </p:nvSpPr>
        <p:spPr>
          <a:xfrm>
            <a:off x="8571390" y="5113538"/>
            <a:ext cx="1837678" cy="1047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400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622252" y="3657601"/>
            <a:ext cx="2238272" cy="16246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711519" y="3657601"/>
            <a:ext cx="2747638" cy="16246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6333119" y="3906175"/>
            <a:ext cx="597001" cy="13760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034169" y="3799643"/>
            <a:ext cx="455835" cy="13138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79745" y="3026231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xmlns="" val="335376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87" y="810035"/>
            <a:ext cx="8496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/>
              <a:t>Статус Рубиновый Директор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909" y="2023367"/>
            <a:ext cx="4323425" cy="43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28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0822" y="188599"/>
            <a:ext cx="64503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/>
              <a:t>Таблица с доходами </a:t>
            </a:r>
          </a:p>
          <a:p>
            <a:pPr algn="ctr"/>
            <a:r>
              <a:rPr lang="ru-RU" sz="5400" dirty="0"/>
              <a:t>на разных этапах </a:t>
            </a:r>
          </a:p>
        </p:txBody>
      </p:sp>
      <p:pic>
        <p:nvPicPr>
          <p:cNvPr id="1026" name="Picture 2" descr="https://pp.vk.me/c638723/v638723901/13c6/DIJXE8dDOz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0069" y="1942924"/>
            <a:ext cx="7795594" cy="49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413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7306" y="631313"/>
            <a:ext cx="5508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/>
              <a:t>Статус Президент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838" y="2796192"/>
            <a:ext cx="4976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Ваш пассивный доход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7216" y="3783967"/>
            <a:ext cx="37338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221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139</Words>
  <Application>Microsoft Office PowerPoint</Application>
  <PresentationFormat>Произвольный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Designer</dc:creator>
  <cp:lastModifiedBy>Shustova</cp:lastModifiedBy>
  <cp:revision>26</cp:revision>
  <dcterms:created xsi:type="dcterms:W3CDTF">2016-07-14T14:22:22Z</dcterms:created>
  <dcterms:modified xsi:type="dcterms:W3CDTF">2016-09-29T11:55:48Z</dcterms:modified>
</cp:coreProperties>
</file>