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5" r:id="rId2"/>
    <p:sldId id="268" r:id="rId3"/>
    <p:sldId id="271" r:id="rId4"/>
    <p:sldId id="273" r:id="rId5"/>
    <p:sldId id="287" r:id="rId6"/>
    <p:sldId id="274" r:id="rId7"/>
    <p:sldId id="288" r:id="rId8"/>
    <p:sldId id="26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9" r:id="rId17"/>
    <p:sldId id="283" r:id="rId18"/>
    <p:sldId id="286" r:id="rId19"/>
    <p:sldId id="291" r:id="rId20"/>
    <p:sldId id="267" r:id="rId21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5A9E"/>
    <a:srgbClr val="007E00"/>
    <a:srgbClr val="003300"/>
    <a:srgbClr val="FFB989"/>
    <a:srgbClr val="FF944B"/>
    <a:srgbClr val="FF8A3B"/>
    <a:srgbClr val="82C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2961" autoAdjust="0"/>
  </p:normalViewPr>
  <p:slideViewPr>
    <p:cSldViewPr>
      <p:cViewPr>
        <p:scale>
          <a:sx n="100" d="100"/>
          <a:sy n="100" d="100"/>
        </p:scale>
        <p:origin x="-1950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0016D2-FBE9-47D4-B485-575AC09E2637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6A3EED-58E6-4379-AD3C-44CF05A830C1}">
      <dgm:prSet phldrT="[Текст]"/>
      <dgm:spPr/>
      <dgm:t>
        <a:bodyPr/>
        <a:lstStyle/>
        <a:p>
          <a:r>
            <a:rPr lang="en-US" dirty="0" smtClean="0">
              <a:solidFill>
                <a:srgbClr val="FF6600"/>
              </a:solidFill>
            </a:rPr>
            <a:t>300</a:t>
          </a:r>
          <a:endParaRPr lang="ru-RU" dirty="0">
            <a:solidFill>
              <a:srgbClr val="FF6600"/>
            </a:solidFill>
          </a:endParaRPr>
        </a:p>
      </dgm:t>
    </dgm:pt>
    <dgm:pt modelId="{9AE6C16C-5AD5-4F58-958F-0AED599A79CA}" type="parTrans" cxnId="{718F5037-878A-4983-8794-6C9787682781}">
      <dgm:prSet/>
      <dgm:spPr/>
      <dgm:t>
        <a:bodyPr/>
        <a:lstStyle/>
        <a:p>
          <a:endParaRPr lang="ru-RU"/>
        </a:p>
      </dgm:t>
    </dgm:pt>
    <dgm:pt modelId="{EBBFA7AB-0219-42D9-9C0A-9CD5C3A72C98}" type="sibTrans" cxnId="{718F5037-878A-4983-8794-6C9787682781}">
      <dgm:prSet/>
      <dgm:spPr/>
      <dgm:t>
        <a:bodyPr/>
        <a:lstStyle/>
        <a:p>
          <a:endParaRPr lang="ru-RU"/>
        </a:p>
      </dgm:t>
    </dgm:pt>
    <dgm:pt modelId="{F1F6251F-0A69-474D-89D1-197A2D763E99}">
      <dgm:prSet phldrT="[Текст]"/>
      <dgm:spPr/>
      <dgm:t>
        <a:bodyPr/>
        <a:lstStyle/>
        <a:p>
          <a:r>
            <a:rPr lang="en-US" dirty="0" smtClean="0">
              <a:solidFill>
                <a:srgbClr val="FF6600"/>
              </a:solidFill>
            </a:rPr>
            <a:t>500</a:t>
          </a:r>
          <a:endParaRPr lang="ru-RU" dirty="0">
            <a:solidFill>
              <a:srgbClr val="FF6600"/>
            </a:solidFill>
          </a:endParaRPr>
        </a:p>
      </dgm:t>
    </dgm:pt>
    <dgm:pt modelId="{0731402E-68F1-40E1-BEB7-6675FC389864}" type="parTrans" cxnId="{B5D8B6CC-EB18-4750-82E5-56F549F3092D}">
      <dgm:prSet/>
      <dgm:spPr/>
      <dgm:t>
        <a:bodyPr/>
        <a:lstStyle/>
        <a:p>
          <a:endParaRPr lang="ru-RU"/>
        </a:p>
      </dgm:t>
    </dgm:pt>
    <dgm:pt modelId="{7FDFFCA0-F92E-4570-9479-7BE598E594FB}" type="sibTrans" cxnId="{B5D8B6CC-EB18-4750-82E5-56F549F3092D}">
      <dgm:prSet/>
      <dgm:spPr/>
      <dgm:t>
        <a:bodyPr/>
        <a:lstStyle/>
        <a:p>
          <a:endParaRPr lang="ru-RU"/>
        </a:p>
      </dgm:t>
    </dgm:pt>
    <dgm:pt modelId="{F4DB944C-2041-4807-A671-ED68DBFC324A}">
      <dgm:prSet phldrT="[Текст]"/>
      <dgm:spPr/>
      <dgm:t>
        <a:bodyPr/>
        <a:lstStyle/>
        <a:p>
          <a:r>
            <a:rPr lang="en-US" dirty="0" smtClean="0">
              <a:solidFill>
                <a:srgbClr val="FF6600"/>
              </a:solidFill>
            </a:rPr>
            <a:t>700</a:t>
          </a:r>
          <a:endParaRPr lang="ru-RU" dirty="0">
            <a:solidFill>
              <a:srgbClr val="FF6600"/>
            </a:solidFill>
          </a:endParaRPr>
        </a:p>
      </dgm:t>
    </dgm:pt>
    <dgm:pt modelId="{ACE23BF3-EC1D-4539-A5C7-5065D485BB49}" type="parTrans" cxnId="{DA3B44E4-AB92-4086-87C8-B711BDCB4E12}">
      <dgm:prSet/>
      <dgm:spPr/>
      <dgm:t>
        <a:bodyPr/>
        <a:lstStyle/>
        <a:p>
          <a:endParaRPr lang="ru-RU"/>
        </a:p>
      </dgm:t>
    </dgm:pt>
    <dgm:pt modelId="{E88E6F84-064D-4342-AEDE-C485E188C794}" type="sibTrans" cxnId="{DA3B44E4-AB92-4086-87C8-B711BDCB4E12}">
      <dgm:prSet/>
      <dgm:spPr/>
      <dgm:t>
        <a:bodyPr/>
        <a:lstStyle/>
        <a:p>
          <a:endParaRPr lang="ru-RU"/>
        </a:p>
      </dgm:t>
    </dgm:pt>
    <dgm:pt modelId="{56453666-9DA3-4929-A090-4186CCDD44A1}" type="pres">
      <dgm:prSet presAssocID="{C20016D2-FBE9-47D4-B485-575AC09E26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5832D56-A51D-41EA-9BB9-8D357570D949}" type="pres">
      <dgm:prSet presAssocID="{0D6A3EED-58E6-4379-AD3C-44CF05A830C1}" presName="composite" presStyleCnt="0"/>
      <dgm:spPr/>
    </dgm:pt>
    <dgm:pt modelId="{5D7ADB9B-53B7-49FB-A9AA-65469F90EECD}" type="pres">
      <dgm:prSet presAssocID="{0D6A3EED-58E6-4379-AD3C-44CF05A830C1}" presName="LShape" presStyleLbl="alignNode1" presStyleIdx="0" presStyleCnt="5"/>
      <dgm:spPr>
        <a:solidFill>
          <a:schemeClr val="bg1">
            <a:lumMod val="65000"/>
          </a:schemeClr>
        </a:solidFill>
        <a:ln>
          <a:solidFill>
            <a:srgbClr val="FF6600"/>
          </a:solidFill>
        </a:ln>
      </dgm:spPr>
    </dgm:pt>
    <dgm:pt modelId="{CF7BE9C1-DDD1-4E40-8F7E-90A21498292E}" type="pres">
      <dgm:prSet presAssocID="{0D6A3EED-58E6-4379-AD3C-44CF05A830C1}" presName="ParentText" presStyleLbl="revTx" presStyleIdx="0" presStyleCnt="3" custLinFactNeighborX="139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1A286-425E-4D58-979C-84FCAE46EDD8}" type="pres">
      <dgm:prSet presAssocID="{0D6A3EED-58E6-4379-AD3C-44CF05A830C1}" presName="Triangle" presStyleLbl="alignNode1" presStyleIdx="1" presStyleCnt="5"/>
      <dgm:spPr>
        <a:solidFill>
          <a:srgbClr val="FF6600"/>
        </a:solidFill>
        <a:ln>
          <a:solidFill>
            <a:srgbClr val="FF6600"/>
          </a:solidFill>
        </a:ln>
      </dgm:spPr>
    </dgm:pt>
    <dgm:pt modelId="{19F384A9-730E-450D-916C-65102D3E493B}" type="pres">
      <dgm:prSet presAssocID="{EBBFA7AB-0219-42D9-9C0A-9CD5C3A72C98}" presName="sibTrans" presStyleCnt="0"/>
      <dgm:spPr/>
    </dgm:pt>
    <dgm:pt modelId="{951B11BD-8E06-46E4-974D-8C28EA989774}" type="pres">
      <dgm:prSet presAssocID="{EBBFA7AB-0219-42D9-9C0A-9CD5C3A72C98}" presName="space" presStyleCnt="0"/>
      <dgm:spPr/>
    </dgm:pt>
    <dgm:pt modelId="{F362BAB1-86A7-483E-B39F-0D5CD0466A0F}" type="pres">
      <dgm:prSet presAssocID="{F1F6251F-0A69-474D-89D1-197A2D763E99}" presName="composite" presStyleCnt="0"/>
      <dgm:spPr/>
    </dgm:pt>
    <dgm:pt modelId="{779562D5-F898-4C80-BD2E-819C8EE56BB0}" type="pres">
      <dgm:prSet presAssocID="{F1F6251F-0A69-474D-89D1-197A2D763E99}" presName="LShape" presStyleLbl="alignNode1" presStyleIdx="2" presStyleCnt="5"/>
      <dgm:spPr>
        <a:solidFill>
          <a:schemeClr val="bg1">
            <a:lumMod val="65000"/>
          </a:schemeClr>
        </a:solidFill>
        <a:ln>
          <a:solidFill>
            <a:srgbClr val="FF6600"/>
          </a:solidFill>
        </a:ln>
      </dgm:spPr>
    </dgm:pt>
    <dgm:pt modelId="{45429243-D8A3-4B6A-9A88-B6D5DE99AAFF}" type="pres">
      <dgm:prSet presAssocID="{F1F6251F-0A69-474D-89D1-197A2D763E99}" presName="ParentText" presStyleLbl="revTx" presStyleIdx="1" presStyleCnt="3" custLinFactNeighborX="177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2C717-60F9-4678-8742-48250FC92791}" type="pres">
      <dgm:prSet presAssocID="{F1F6251F-0A69-474D-89D1-197A2D763E99}" presName="Triangle" presStyleLbl="alignNode1" presStyleIdx="3" presStyleCnt="5"/>
      <dgm:spPr>
        <a:solidFill>
          <a:srgbClr val="FF6600"/>
        </a:solidFill>
        <a:ln>
          <a:solidFill>
            <a:srgbClr val="FF6600"/>
          </a:solidFill>
        </a:ln>
      </dgm:spPr>
    </dgm:pt>
    <dgm:pt modelId="{3C236944-2D28-4FC9-A747-D81B74860F5A}" type="pres">
      <dgm:prSet presAssocID="{7FDFFCA0-F92E-4570-9479-7BE598E594FB}" presName="sibTrans" presStyleCnt="0"/>
      <dgm:spPr/>
    </dgm:pt>
    <dgm:pt modelId="{B07DBB39-6F51-4DE6-BCBB-1AD2222D7A8C}" type="pres">
      <dgm:prSet presAssocID="{7FDFFCA0-F92E-4570-9479-7BE598E594FB}" presName="space" presStyleCnt="0"/>
      <dgm:spPr/>
    </dgm:pt>
    <dgm:pt modelId="{33D8F412-ACF8-4E9F-BD80-1C8D24459842}" type="pres">
      <dgm:prSet presAssocID="{F4DB944C-2041-4807-A671-ED68DBFC324A}" presName="composite" presStyleCnt="0"/>
      <dgm:spPr/>
    </dgm:pt>
    <dgm:pt modelId="{E76DDDE9-A627-4E80-B81C-6E7D043B5308}" type="pres">
      <dgm:prSet presAssocID="{F4DB944C-2041-4807-A671-ED68DBFC324A}" presName="LShape" presStyleLbl="alignNode1" presStyleIdx="4" presStyleCnt="5"/>
      <dgm:spPr>
        <a:solidFill>
          <a:schemeClr val="bg1">
            <a:lumMod val="65000"/>
          </a:schemeClr>
        </a:solidFill>
        <a:ln>
          <a:solidFill>
            <a:srgbClr val="FF6600"/>
          </a:solidFill>
        </a:ln>
      </dgm:spPr>
    </dgm:pt>
    <dgm:pt modelId="{B9C3416C-9D94-47B7-8670-15A7A137B9A5}" type="pres">
      <dgm:prSet presAssocID="{F4DB944C-2041-4807-A671-ED68DBFC324A}" presName="ParentText" presStyleLbl="revTx" presStyleIdx="2" presStyleCnt="3" custLinFactNeighborX="30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3B44E4-AB92-4086-87C8-B711BDCB4E12}" srcId="{C20016D2-FBE9-47D4-B485-575AC09E2637}" destId="{F4DB944C-2041-4807-A671-ED68DBFC324A}" srcOrd="2" destOrd="0" parTransId="{ACE23BF3-EC1D-4539-A5C7-5065D485BB49}" sibTransId="{E88E6F84-064D-4342-AEDE-C485E188C794}"/>
    <dgm:cxn modelId="{7967DA09-5DF8-4E14-B581-71A1E2DB3D6B}" type="presOf" srcId="{F4DB944C-2041-4807-A671-ED68DBFC324A}" destId="{B9C3416C-9D94-47B7-8670-15A7A137B9A5}" srcOrd="0" destOrd="0" presId="urn:microsoft.com/office/officeart/2009/3/layout/StepUpProcess"/>
    <dgm:cxn modelId="{E6E3EA2F-82D7-4471-98C3-B25BF853C93C}" type="presOf" srcId="{F1F6251F-0A69-474D-89D1-197A2D763E99}" destId="{45429243-D8A3-4B6A-9A88-B6D5DE99AAFF}" srcOrd="0" destOrd="0" presId="urn:microsoft.com/office/officeart/2009/3/layout/StepUpProcess"/>
    <dgm:cxn modelId="{B5D8B6CC-EB18-4750-82E5-56F549F3092D}" srcId="{C20016D2-FBE9-47D4-B485-575AC09E2637}" destId="{F1F6251F-0A69-474D-89D1-197A2D763E99}" srcOrd="1" destOrd="0" parTransId="{0731402E-68F1-40E1-BEB7-6675FC389864}" sibTransId="{7FDFFCA0-F92E-4570-9479-7BE598E594FB}"/>
    <dgm:cxn modelId="{718F5037-878A-4983-8794-6C9787682781}" srcId="{C20016D2-FBE9-47D4-B485-575AC09E2637}" destId="{0D6A3EED-58E6-4379-AD3C-44CF05A830C1}" srcOrd="0" destOrd="0" parTransId="{9AE6C16C-5AD5-4F58-958F-0AED599A79CA}" sibTransId="{EBBFA7AB-0219-42D9-9C0A-9CD5C3A72C98}"/>
    <dgm:cxn modelId="{298C576C-4353-494B-B006-4D1ABEDBB054}" type="presOf" srcId="{C20016D2-FBE9-47D4-B485-575AC09E2637}" destId="{56453666-9DA3-4929-A090-4186CCDD44A1}" srcOrd="0" destOrd="0" presId="urn:microsoft.com/office/officeart/2009/3/layout/StepUpProcess"/>
    <dgm:cxn modelId="{2A50A5AA-FE0D-4681-BABA-4036A18C732F}" type="presOf" srcId="{0D6A3EED-58E6-4379-AD3C-44CF05A830C1}" destId="{CF7BE9C1-DDD1-4E40-8F7E-90A21498292E}" srcOrd="0" destOrd="0" presId="urn:microsoft.com/office/officeart/2009/3/layout/StepUpProcess"/>
    <dgm:cxn modelId="{5FC60D4D-685C-497B-AE81-D6D6C764E0D8}" type="presParOf" srcId="{56453666-9DA3-4929-A090-4186CCDD44A1}" destId="{B5832D56-A51D-41EA-9BB9-8D357570D949}" srcOrd="0" destOrd="0" presId="urn:microsoft.com/office/officeart/2009/3/layout/StepUpProcess"/>
    <dgm:cxn modelId="{4CCDDB93-6080-4C9C-978B-835684898423}" type="presParOf" srcId="{B5832D56-A51D-41EA-9BB9-8D357570D949}" destId="{5D7ADB9B-53B7-49FB-A9AA-65469F90EECD}" srcOrd="0" destOrd="0" presId="urn:microsoft.com/office/officeart/2009/3/layout/StepUpProcess"/>
    <dgm:cxn modelId="{F2B4055F-5928-4EBF-B7BF-C22DC8C23F92}" type="presParOf" srcId="{B5832D56-A51D-41EA-9BB9-8D357570D949}" destId="{CF7BE9C1-DDD1-4E40-8F7E-90A21498292E}" srcOrd="1" destOrd="0" presId="urn:microsoft.com/office/officeart/2009/3/layout/StepUpProcess"/>
    <dgm:cxn modelId="{81B0867D-EEA4-4038-8B8A-AB79C9DEAFB5}" type="presParOf" srcId="{B5832D56-A51D-41EA-9BB9-8D357570D949}" destId="{97A1A286-425E-4D58-979C-84FCAE46EDD8}" srcOrd="2" destOrd="0" presId="urn:microsoft.com/office/officeart/2009/3/layout/StepUpProcess"/>
    <dgm:cxn modelId="{26D477DD-1716-44A5-8DCA-145E364B6A75}" type="presParOf" srcId="{56453666-9DA3-4929-A090-4186CCDD44A1}" destId="{19F384A9-730E-450D-916C-65102D3E493B}" srcOrd="1" destOrd="0" presId="urn:microsoft.com/office/officeart/2009/3/layout/StepUpProcess"/>
    <dgm:cxn modelId="{118E7DB8-4DC8-4000-A2AD-B1FBB9CB239F}" type="presParOf" srcId="{19F384A9-730E-450D-916C-65102D3E493B}" destId="{951B11BD-8E06-46E4-974D-8C28EA989774}" srcOrd="0" destOrd="0" presId="urn:microsoft.com/office/officeart/2009/3/layout/StepUpProcess"/>
    <dgm:cxn modelId="{DB2FE582-90CA-449D-B7B7-24A9F37D20BD}" type="presParOf" srcId="{56453666-9DA3-4929-A090-4186CCDD44A1}" destId="{F362BAB1-86A7-483E-B39F-0D5CD0466A0F}" srcOrd="2" destOrd="0" presId="urn:microsoft.com/office/officeart/2009/3/layout/StepUpProcess"/>
    <dgm:cxn modelId="{3D942AE9-105F-4D9B-A9A8-3B963C9ACB91}" type="presParOf" srcId="{F362BAB1-86A7-483E-B39F-0D5CD0466A0F}" destId="{779562D5-F898-4C80-BD2E-819C8EE56BB0}" srcOrd="0" destOrd="0" presId="urn:microsoft.com/office/officeart/2009/3/layout/StepUpProcess"/>
    <dgm:cxn modelId="{25DF9C93-8C7D-4C82-9DFA-92783C7496EB}" type="presParOf" srcId="{F362BAB1-86A7-483E-B39F-0D5CD0466A0F}" destId="{45429243-D8A3-4B6A-9A88-B6D5DE99AAFF}" srcOrd="1" destOrd="0" presId="urn:microsoft.com/office/officeart/2009/3/layout/StepUpProcess"/>
    <dgm:cxn modelId="{9DD19814-B7EC-470F-8E9A-610A20E333FC}" type="presParOf" srcId="{F362BAB1-86A7-483E-B39F-0D5CD0466A0F}" destId="{2002C717-60F9-4678-8742-48250FC92791}" srcOrd="2" destOrd="0" presId="urn:microsoft.com/office/officeart/2009/3/layout/StepUpProcess"/>
    <dgm:cxn modelId="{E7465000-0B73-4EAF-9A63-6BD271D61DD6}" type="presParOf" srcId="{56453666-9DA3-4929-A090-4186CCDD44A1}" destId="{3C236944-2D28-4FC9-A747-D81B74860F5A}" srcOrd="3" destOrd="0" presId="urn:microsoft.com/office/officeart/2009/3/layout/StepUpProcess"/>
    <dgm:cxn modelId="{78F72665-C36A-49CA-91DE-DC93E9FD3D8E}" type="presParOf" srcId="{3C236944-2D28-4FC9-A747-D81B74860F5A}" destId="{B07DBB39-6F51-4DE6-BCBB-1AD2222D7A8C}" srcOrd="0" destOrd="0" presId="urn:microsoft.com/office/officeart/2009/3/layout/StepUpProcess"/>
    <dgm:cxn modelId="{8266A8EF-D4BB-459F-A3E7-8C85A627C2DC}" type="presParOf" srcId="{56453666-9DA3-4929-A090-4186CCDD44A1}" destId="{33D8F412-ACF8-4E9F-BD80-1C8D24459842}" srcOrd="4" destOrd="0" presId="urn:microsoft.com/office/officeart/2009/3/layout/StepUpProcess"/>
    <dgm:cxn modelId="{34874D1D-DFD1-4987-A99D-D81B020E6AFF}" type="presParOf" srcId="{33D8F412-ACF8-4E9F-BD80-1C8D24459842}" destId="{E76DDDE9-A627-4E80-B81C-6E7D043B5308}" srcOrd="0" destOrd="0" presId="urn:microsoft.com/office/officeart/2009/3/layout/StepUpProcess"/>
    <dgm:cxn modelId="{6CE363E9-680A-40CF-9562-46F3C3FC67D0}" type="presParOf" srcId="{33D8F412-ACF8-4E9F-BD80-1C8D24459842}" destId="{B9C3416C-9D94-47B7-8670-15A7A137B9A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6CC9F5-0EE4-4EA8-9652-43420066B68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AEE7590-9AE7-487F-9DCE-8DFA6E935555}">
      <dgm:prSet phldrT="[Текст]"/>
      <dgm:spPr>
        <a:solidFill>
          <a:srgbClr val="FF6600"/>
        </a:solidFill>
      </dgm:spPr>
      <dgm:t>
        <a:bodyPr/>
        <a:lstStyle/>
        <a:p>
          <a:r>
            <a:rPr lang="en-US" dirty="0" smtClean="0"/>
            <a:t>1</a:t>
          </a:r>
          <a:endParaRPr lang="ru-RU" dirty="0"/>
        </a:p>
      </dgm:t>
    </dgm:pt>
    <dgm:pt modelId="{B300B228-77F9-4030-BC6F-BEDFA84498BE}" type="parTrans" cxnId="{7493D7EA-1D37-437A-98AC-4347B2B8B0CC}">
      <dgm:prSet/>
      <dgm:spPr/>
      <dgm:t>
        <a:bodyPr/>
        <a:lstStyle/>
        <a:p>
          <a:endParaRPr lang="ru-RU"/>
        </a:p>
      </dgm:t>
    </dgm:pt>
    <dgm:pt modelId="{6176B8FB-3076-41C8-9798-8A77568C29D9}" type="sibTrans" cxnId="{7493D7EA-1D37-437A-98AC-4347B2B8B0CC}">
      <dgm:prSet/>
      <dgm:spPr/>
      <dgm:t>
        <a:bodyPr/>
        <a:lstStyle/>
        <a:p>
          <a:endParaRPr lang="ru-RU"/>
        </a:p>
      </dgm:t>
    </dgm:pt>
    <dgm:pt modelId="{DAA12B9E-F150-4DCA-8A89-BFC4B0F6F6E3}">
      <dgm:prSet phldrT="[Текст]"/>
      <dgm:spPr>
        <a:solidFill>
          <a:srgbClr val="FF6600"/>
        </a:solidFill>
      </dgm:spPr>
      <dgm:t>
        <a:bodyPr/>
        <a:lstStyle/>
        <a:p>
          <a:r>
            <a:rPr lang="en-US" dirty="0" smtClean="0"/>
            <a:t>2</a:t>
          </a:r>
          <a:endParaRPr lang="ru-RU" dirty="0"/>
        </a:p>
      </dgm:t>
    </dgm:pt>
    <dgm:pt modelId="{79A7DB75-A73A-4D01-83DB-7106C8847C45}" type="parTrans" cxnId="{C2BE892B-23EF-4017-9785-276F22507D53}">
      <dgm:prSet/>
      <dgm:spPr/>
      <dgm:t>
        <a:bodyPr/>
        <a:lstStyle/>
        <a:p>
          <a:endParaRPr lang="ru-RU"/>
        </a:p>
      </dgm:t>
    </dgm:pt>
    <dgm:pt modelId="{B3115642-DEE1-45AF-BEF7-87951421D1EF}" type="sibTrans" cxnId="{C2BE892B-23EF-4017-9785-276F22507D53}">
      <dgm:prSet/>
      <dgm:spPr/>
      <dgm:t>
        <a:bodyPr/>
        <a:lstStyle/>
        <a:p>
          <a:endParaRPr lang="ru-RU"/>
        </a:p>
      </dgm:t>
    </dgm:pt>
    <dgm:pt modelId="{33F11406-EC14-4F33-8C83-74E82B6F0453}">
      <dgm:prSet phldrT="[Текст]"/>
      <dgm:spPr>
        <a:solidFill>
          <a:srgbClr val="FF6600"/>
        </a:solidFill>
      </dgm:spPr>
      <dgm:t>
        <a:bodyPr/>
        <a:lstStyle/>
        <a:p>
          <a:r>
            <a:rPr lang="en-US" dirty="0" smtClean="0"/>
            <a:t>3</a:t>
          </a:r>
          <a:endParaRPr lang="ru-RU" dirty="0"/>
        </a:p>
      </dgm:t>
    </dgm:pt>
    <dgm:pt modelId="{43D328B0-2DD5-4424-A4E3-2DBFDA19F223}" type="parTrans" cxnId="{B0638491-73B9-40F6-ABFB-19C5AAB057AB}">
      <dgm:prSet/>
      <dgm:spPr/>
      <dgm:t>
        <a:bodyPr/>
        <a:lstStyle/>
        <a:p>
          <a:endParaRPr lang="ru-RU"/>
        </a:p>
      </dgm:t>
    </dgm:pt>
    <dgm:pt modelId="{F118C0E0-CC45-4255-AB14-17635CF3B951}" type="sibTrans" cxnId="{B0638491-73B9-40F6-ABFB-19C5AAB057AB}">
      <dgm:prSet/>
      <dgm:spPr/>
      <dgm:t>
        <a:bodyPr/>
        <a:lstStyle/>
        <a:p>
          <a:endParaRPr lang="ru-RU"/>
        </a:p>
      </dgm:t>
    </dgm:pt>
    <dgm:pt modelId="{0791F9C5-E4A9-4E19-A29D-FDF356F08952}">
      <dgm:prSet phldrT="[Текст]"/>
      <dgm:spPr>
        <a:solidFill>
          <a:srgbClr val="FF6600"/>
        </a:solidFill>
      </dgm:spPr>
      <dgm:t>
        <a:bodyPr/>
        <a:lstStyle/>
        <a:p>
          <a:r>
            <a:rPr lang="en-US" dirty="0" smtClean="0"/>
            <a:t>4</a:t>
          </a:r>
          <a:endParaRPr lang="ru-RU" dirty="0"/>
        </a:p>
      </dgm:t>
    </dgm:pt>
    <dgm:pt modelId="{D2BA7143-7C2E-4B24-9B9F-061E94AD5F0B}" type="parTrans" cxnId="{3B36DA6A-B515-42CA-BF6A-75F98DA23ABF}">
      <dgm:prSet/>
      <dgm:spPr/>
      <dgm:t>
        <a:bodyPr/>
        <a:lstStyle/>
        <a:p>
          <a:endParaRPr lang="ru-RU"/>
        </a:p>
      </dgm:t>
    </dgm:pt>
    <dgm:pt modelId="{427AEC73-B74C-412C-807A-9EB0034A1C64}" type="sibTrans" cxnId="{3B36DA6A-B515-42CA-BF6A-75F98DA23ABF}">
      <dgm:prSet/>
      <dgm:spPr/>
      <dgm:t>
        <a:bodyPr/>
        <a:lstStyle/>
        <a:p>
          <a:endParaRPr lang="ru-RU"/>
        </a:p>
      </dgm:t>
    </dgm:pt>
    <dgm:pt modelId="{C74FF53F-59F2-45AB-B394-EDC4814E3E85}">
      <dgm:prSet phldrT="[Текст]"/>
      <dgm:spPr>
        <a:solidFill>
          <a:srgbClr val="FF6600"/>
        </a:solidFill>
      </dgm:spPr>
      <dgm:t>
        <a:bodyPr/>
        <a:lstStyle/>
        <a:p>
          <a:endParaRPr lang="ru-RU" dirty="0"/>
        </a:p>
      </dgm:t>
    </dgm:pt>
    <dgm:pt modelId="{E07DC054-3198-426A-B8EC-47848FFCE2AD}" type="parTrans" cxnId="{9E106F18-034B-4F75-AF98-E2F4C5BE851B}">
      <dgm:prSet/>
      <dgm:spPr/>
      <dgm:t>
        <a:bodyPr/>
        <a:lstStyle/>
        <a:p>
          <a:endParaRPr lang="ru-RU"/>
        </a:p>
      </dgm:t>
    </dgm:pt>
    <dgm:pt modelId="{99001589-9024-4811-91D6-926A6EB63A8B}" type="sibTrans" cxnId="{9E106F18-034B-4F75-AF98-E2F4C5BE851B}">
      <dgm:prSet/>
      <dgm:spPr/>
      <dgm:t>
        <a:bodyPr/>
        <a:lstStyle/>
        <a:p>
          <a:endParaRPr lang="ru-RU"/>
        </a:p>
      </dgm:t>
    </dgm:pt>
    <dgm:pt modelId="{653D03C0-27E5-4B45-A1C0-C55A0E82F634}">
      <dgm:prSet phldrT="[Текст]"/>
      <dgm:spPr>
        <a:solidFill>
          <a:srgbClr val="FF6600"/>
        </a:solidFill>
      </dgm:spPr>
      <dgm:t>
        <a:bodyPr/>
        <a:lstStyle/>
        <a:p>
          <a:endParaRPr lang="ru-RU" dirty="0"/>
        </a:p>
      </dgm:t>
    </dgm:pt>
    <dgm:pt modelId="{F48AE8EB-615D-4752-9B15-82B27C88CB68}" type="parTrans" cxnId="{FDA518D1-0127-489B-8394-FF32D25373EC}">
      <dgm:prSet/>
      <dgm:spPr/>
      <dgm:t>
        <a:bodyPr/>
        <a:lstStyle/>
        <a:p>
          <a:endParaRPr lang="ru-RU"/>
        </a:p>
      </dgm:t>
    </dgm:pt>
    <dgm:pt modelId="{5200E4CC-0EE3-4606-9C3A-2FAF5DBC0F70}" type="sibTrans" cxnId="{FDA518D1-0127-489B-8394-FF32D25373EC}">
      <dgm:prSet/>
      <dgm:spPr/>
      <dgm:t>
        <a:bodyPr/>
        <a:lstStyle/>
        <a:p>
          <a:endParaRPr lang="ru-RU"/>
        </a:p>
      </dgm:t>
    </dgm:pt>
    <dgm:pt modelId="{9F4578E5-3187-4A90-8341-6C39C25636B4}">
      <dgm:prSet phldrT="[Текст]"/>
      <dgm:spPr>
        <a:solidFill>
          <a:srgbClr val="FF6600"/>
        </a:solidFill>
      </dgm:spPr>
      <dgm:t>
        <a:bodyPr/>
        <a:lstStyle/>
        <a:p>
          <a:endParaRPr lang="ru-RU" dirty="0"/>
        </a:p>
      </dgm:t>
    </dgm:pt>
    <dgm:pt modelId="{A06D46AE-0D45-442B-A2DC-CEEF08F80DB6}" type="parTrans" cxnId="{B52FD21B-67F4-4620-A0F8-C4C1738E3C6F}">
      <dgm:prSet/>
      <dgm:spPr/>
      <dgm:t>
        <a:bodyPr/>
        <a:lstStyle/>
        <a:p>
          <a:endParaRPr lang="ru-RU"/>
        </a:p>
      </dgm:t>
    </dgm:pt>
    <dgm:pt modelId="{B7B0FB3B-45EA-4576-AF1C-A56008775334}" type="sibTrans" cxnId="{B52FD21B-67F4-4620-A0F8-C4C1738E3C6F}">
      <dgm:prSet/>
      <dgm:spPr/>
      <dgm:t>
        <a:bodyPr/>
        <a:lstStyle/>
        <a:p>
          <a:endParaRPr lang="ru-RU"/>
        </a:p>
      </dgm:t>
    </dgm:pt>
    <dgm:pt modelId="{3E229BEE-57FB-42E2-B920-C14F94AB0026}" type="pres">
      <dgm:prSet presAssocID="{D96CC9F5-0EE4-4EA8-9652-43420066B68E}" presName="Name0" presStyleCnt="0">
        <dgm:presLayoutVars>
          <dgm:dir/>
          <dgm:animLvl val="lvl"/>
          <dgm:resizeHandles val="exact"/>
        </dgm:presLayoutVars>
      </dgm:prSet>
      <dgm:spPr/>
    </dgm:pt>
    <dgm:pt modelId="{4A1F6341-A13C-4DC9-9F9D-38E33B3FE6DB}" type="pres">
      <dgm:prSet presAssocID="{9F4578E5-3187-4A90-8341-6C39C25636B4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9BDBE-1CDC-482E-ACA9-F2D7A910C621}" type="pres">
      <dgm:prSet presAssocID="{B7B0FB3B-45EA-4576-AF1C-A56008775334}" presName="parTxOnlySpace" presStyleCnt="0"/>
      <dgm:spPr/>
    </dgm:pt>
    <dgm:pt modelId="{73424A77-EA2E-4991-955F-69AE948C10A8}" type="pres">
      <dgm:prSet presAssocID="{653D03C0-27E5-4B45-A1C0-C55A0E82F634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0E148A-675A-4C99-9AF1-B3A0773056BE}" type="pres">
      <dgm:prSet presAssocID="{5200E4CC-0EE3-4606-9C3A-2FAF5DBC0F70}" presName="parTxOnlySpace" presStyleCnt="0"/>
      <dgm:spPr/>
    </dgm:pt>
    <dgm:pt modelId="{2982E40C-5DA8-41D4-908C-54D75CF09B9B}" type="pres">
      <dgm:prSet presAssocID="{C74FF53F-59F2-45AB-B394-EDC4814E3E85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EE593-6803-4520-9482-37ACEA74F811}" type="pres">
      <dgm:prSet presAssocID="{99001589-9024-4811-91D6-926A6EB63A8B}" presName="parTxOnlySpace" presStyleCnt="0"/>
      <dgm:spPr/>
    </dgm:pt>
    <dgm:pt modelId="{0A13BA46-00C8-497F-9B51-CDE65B461013}" type="pres">
      <dgm:prSet presAssocID="{0AEE7590-9AE7-487F-9DCE-8DFA6E935555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C866B-1450-4CE1-A3D1-62BCABAB8F8C}" type="pres">
      <dgm:prSet presAssocID="{6176B8FB-3076-41C8-9798-8A77568C29D9}" presName="parTxOnlySpace" presStyleCnt="0"/>
      <dgm:spPr/>
    </dgm:pt>
    <dgm:pt modelId="{00A88CE1-7A0D-4A66-AD95-90EB6AB4D64C}" type="pres">
      <dgm:prSet presAssocID="{DAA12B9E-F150-4DCA-8A89-BFC4B0F6F6E3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51768-F8B1-40B6-BAB2-A03DBE866723}" type="pres">
      <dgm:prSet presAssocID="{B3115642-DEE1-45AF-BEF7-87951421D1EF}" presName="parTxOnlySpace" presStyleCnt="0"/>
      <dgm:spPr/>
    </dgm:pt>
    <dgm:pt modelId="{8ED2ADA4-16AD-4B57-AFC8-2F6FDA2DFF5F}" type="pres">
      <dgm:prSet presAssocID="{33F11406-EC14-4F33-8C83-74E82B6F0453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61BF2-45B1-4C3C-A0CE-D7687203A12C}" type="pres">
      <dgm:prSet presAssocID="{F118C0E0-CC45-4255-AB14-17635CF3B951}" presName="parTxOnlySpace" presStyleCnt="0"/>
      <dgm:spPr/>
    </dgm:pt>
    <dgm:pt modelId="{F8FB0DE6-E092-4C48-A34A-A15FD35D5B22}" type="pres">
      <dgm:prSet presAssocID="{0791F9C5-E4A9-4E19-A29D-FDF356F08952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68A60F-B0D8-4712-8BF7-0E7CA94D3F7E}" type="presOf" srcId="{C74FF53F-59F2-45AB-B394-EDC4814E3E85}" destId="{2982E40C-5DA8-41D4-908C-54D75CF09B9B}" srcOrd="0" destOrd="0" presId="urn:microsoft.com/office/officeart/2005/8/layout/chevron1"/>
    <dgm:cxn modelId="{FDA518D1-0127-489B-8394-FF32D25373EC}" srcId="{D96CC9F5-0EE4-4EA8-9652-43420066B68E}" destId="{653D03C0-27E5-4B45-A1C0-C55A0E82F634}" srcOrd="1" destOrd="0" parTransId="{F48AE8EB-615D-4752-9B15-82B27C88CB68}" sibTransId="{5200E4CC-0EE3-4606-9C3A-2FAF5DBC0F70}"/>
    <dgm:cxn modelId="{5B389475-727D-4A75-8108-CF4B520D2738}" type="presOf" srcId="{9F4578E5-3187-4A90-8341-6C39C25636B4}" destId="{4A1F6341-A13C-4DC9-9F9D-38E33B3FE6DB}" srcOrd="0" destOrd="0" presId="urn:microsoft.com/office/officeart/2005/8/layout/chevron1"/>
    <dgm:cxn modelId="{E642A18C-C92D-48C8-AED9-1FEB79A4E783}" type="presOf" srcId="{33F11406-EC14-4F33-8C83-74E82B6F0453}" destId="{8ED2ADA4-16AD-4B57-AFC8-2F6FDA2DFF5F}" srcOrd="0" destOrd="0" presId="urn:microsoft.com/office/officeart/2005/8/layout/chevron1"/>
    <dgm:cxn modelId="{06DF3F94-3801-4BB7-A99C-FC03BF4E1C7A}" type="presOf" srcId="{0AEE7590-9AE7-487F-9DCE-8DFA6E935555}" destId="{0A13BA46-00C8-497F-9B51-CDE65B461013}" srcOrd="0" destOrd="0" presId="urn:microsoft.com/office/officeart/2005/8/layout/chevron1"/>
    <dgm:cxn modelId="{A367CDEC-7A96-4BB2-BA55-6C1D88BA1922}" type="presOf" srcId="{0791F9C5-E4A9-4E19-A29D-FDF356F08952}" destId="{F8FB0DE6-E092-4C48-A34A-A15FD35D5B22}" srcOrd="0" destOrd="0" presId="urn:microsoft.com/office/officeart/2005/8/layout/chevron1"/>
    <dgm:cxn modelId="{C2BE892B-23EF-4017-9785-276F22507D53}" srcId="{D96CC9F5-0EE4-4EA8-9652-43420066B68E}" destId="{DAA12B9E-F150-4DCA-8A89-BFC4B0F6F6E3}" srcOrd="4" destOrd="0" parTransId="{79A7DB75-A73A-4D01-83DB-7106C8847C45}" sibTransId="{B3115642-DEE1-45AF-BEF7-87951421D1EF}"/>
    <dgm:cxn modelId="{84D1B8D4-FB2B-4EC9-AE17-A0C7ED6007DA}" type="presOf" srcId="{DAA12B9E-F150-4DCA-8A89-BFC4B0F6F6E3}" destId="{00A88CE1-7A0D-4A66-AD95-90EB6AB4D64C}" srcOrd="0" destOrd="0" presId="urn:microsoft.com/office/officeart/2005/8/layout/chevron1"/>
    <dgm:cxn modelId="{3B36DA6A-B515-42CA-BF6A-75F98DA23ABF}" srcId="{D96CC9F5-0EE4-4EA8-9652-43420066B68E}" destId="{0791F9C5-E4A9-4E19-A29D-FDF356F08952}" srcOrd="6" destOrd="0" parTransId="{D2BA7143-7C2E-4B24-9B9F-061E94AD5F0B}" sibTransId="{427AEC73-B74C-412C-807A-9EB0034A1C64}"/>
    <dgm:cxn modelId="{9E106F18-034B-4F75-AF98-E2F4C5BE851B}" srcId="{D96CC9F5-0EE4-4EA8-9652-43420066B68E}" destId="{C74FF53F-59F2-45AB-B394-EDC4814E3E85}" srcOrd="2" destOrd="0" parTransId="{E07DC054-3198-426A-B8EC-47848FFCE2AD}" sibTransId="{99001589-9024-4811-91D6-926A6EB63A8B}"/>
    <dgm:cxn modelId="{7493D7EA-1D37-437A-98AC-4347B2B8B0CC}" srcId="{D96CC9F5-0EE4-4EA8-9652-43420066B68E}" destId="{0AEE7590-9AE7-487F-9DCE-8DFA6E935555}" srcOrd="3" destOrd="0" parTransId="{B300B228-77F9-4030-BC6F-BEDFA84498BE}" sibTransId="{6176B8FB-3076-41C8-9798-8A77568C29D9}"/>
    <dgm:cxn modelId="{B52FD21B-67F4-4620-A0F8-C4C1738E3C6F}" srcId="{D96CC9F5-0EE4-4EA8-9652-43420066B68E}" destId="{9F4578E5-3187-4A90-8341-6C39C25636B4}" srcOrd="0" destOrd="0" parTransId="{A06D46AE-0D45-442B-A2DC-CEEF08F80DB6}" sibTransId="{B7B0FB3B-45EA-4576-AF1C-A56008775334}"/>
    <dgm:cxn modelId="{B0638491-73B9-40F6-ABFB-19C5AAB057AB}" srcId="{D96CC9F5-0EE4-4EA8-9652-43420066B68E}" destId="{33F11406-EC14-4F33-8C83-74E82B6F0453}" srcOrd="5" destOrd="0" parTransId="{43D328B0-2DD5-4424-A4E3-2DBFDA19F223}" sibTransId="{F118C0E0-CC45-4255-AB14-17635CF3B951}"/>
    <dgm:cxn modelId="{E776C5A7-BF6F-477B-A44E-D4909ED96A1C}" type="presOf" srcId="{D96CC9F5-0EE4-4EA8-9652-43420066B68E}" destId="{3E229BEE-57FB-42E2-B920-C14F94AB0026}" srcOrd="0" destOrd="0" presId="urn:microsoft.com/office/officeart/2005/8/layout/chevron1"/>
    <dgm:cxn modelId="{C95BC8DF-C1F6-4D8F-BD9C-EF73AC00746E}" type="presOf" srcId="{653D03C0-27E5-4B45-A1C0-C55A0E82F634}" destId="{73424A77-EA2E-4991-955F-69AE948C10A8}" srcOrd="0" destOrd="0" presId="urn:microsoft.com/office/officeart/2005/8/layout/chevron1"/>
    <dgm:cxn modelId="{185151FD-F370-4BE7-BDC5-B768B56D95F3}" type="presParOf" srcId="{3E229BEE-57FB-42E2-B920-C14F94AB0026}" destId="{4A1F6341-A13C-4DC9-9F9D-38E33B3FE6DB}" srcOrd="0" destOrd="0" presId="urn:microsoft.com/office/officeart/2005/8/layout/chevron1"/>
    <dgm:cxn modelId="{A38A6994-7939-46BE-8478-91C4D3823BAE}" type="presParOf" srcId="{3E229BEE-57FB-42E2-B920-C14F94AB0026}" destId="{B119BDBE-1CDC-482E-ACA9-F2D7A910C621}" srcOrd="1" destOrd="0" presId="urn:microsoft.com/office/officeart/2005/8/layout/chevron1"/>
    <dgm:cxn modelId="{AF00EA37-C0EA-46FA-9560-DB4C9CCE682E}" type="presParOf" srcId="{3E229BEE-57FB-42E2-B920-C14F94AB0026}" destId="{73424A77-EA2E-4991-955F-69AE948C10A8}" srcOrd="2" destOrd="0" presId="urn:microsoft.com/office/officeart/2005/8/layout/chevron1"/>
    <dgm:cxn modelId="{32835019-8705-455D-B109-6E68C4C8F1EA}" type="presParOf" srcId="{3E229BEE-57FB-42E2-B920-C14F94AB0026}" destId="{890E148A-675A-4C99-9AF1-B3A0773056BE}" srcOrd="3" destOrd="0" presId="urn:microsoft.com/office/officeart/2005/8/layout/chevron1"/>
    <dgm:cxn modelId="{8EC34D16-8BFA-4636-A503-DE7D1D29CCD4}" type="presParOf" srcId="{3E229BEE-57FB-42E2-B920-C14F94AB0026}" destId="{2982E40C-5DA8-41D4-908C-54D75CF09B9B}" srcOrd="4" destOrd="0" presId="urn:microsoft.com/office/officeart/2005/8/layout/chevron1"/>
    <dgm:cxn modelId="{F5EAEA5B-BA83-4F7B-BA43-BBDCA667500E}" type="presParOf" srcId="{3E229BEE-57FB-42E2-B920-C14F94AB0026}" destId="{4B1EE593-6803-4520-9482-37ACEA74F811}" srcOrd="5" destOrd="0" presId="urn:microsoft.com/office/officeart/2005/8/layout/chevron1"/>
    <dgm:cxn modelId="{501A9D7C-84BF-4EA9-B023-2579643594FB}" type="presParOf" srcId="{3E229BEE-57FB-42E2-B920-C14F94AB0026}" destId="{0A13BA46-00C8-497F-9B51-CDE65B461013}" srcOrd="6" destOrd="0" presId="urn:microsoft.com/office/officeart/2005/8/layout/chevron1"/>
    <dgm:cxn modelId="{07145FA9-B2B9-414D-977B-CD15B64421CC}" type="presParOf" srcId="{3E229BEE-57FB-42E2-B920-C14F94AB0026}" destId="{396C866B-1450-4CE1-A3D1-62BCABAB8F8C}" srcOrd="7" destOrd="0" presId="urn:microsoft.com/office/officeart/2005/8/layout/chevron1"/>
    <dgm:cxn modelId="{CF7CAA95-D20C-47AA-9628-8BD0C75DA04E}" type="presParOf" srcId="{3E229BEE-57FB-42E2-B920-C14F94AB0026}" destId="{00A88CE1-7A0D-4A66-AD95-90EB6AB4D64C}" srcOrd="8" destOrd="0" presId="urn:microsoft.com/office/officeart/2005/8/layout/chevron1"/>
    <dgm:cxn modelId="{75BB95C2-CBC2-4414-BA5D-3B748E856189}" type="presParOf" srcId="{3E229BEE-57FB-42E2-B920-C14F94AB0026}" destId="{DB851768-F8B1-40B6-BAB2-A03DBE866723}" srcOrd="9" destOrd="0" presId="urn:microsoft.com/office/officeart/2005/8/layout/chevron1"/>
    <dgm:cxn modelId="{AE151C27-F612-489A-BBBF-8FDE2CA1DBDA}" type="presParOf" srcId="{3E229BEE-57FB-42E2-B920-C14F94AB0026}" destId="{8ED2ADA4-16AD-4B57-AFC8-2F6FDA2DFF5F}" srcOrd="10" destOrd="0" presId="urn:microsoft.com/office/officeart/2005/8/layout/chevron1"/>
    <dgm:cxn modelId="{178D9830-9CC4-45A8-99EC-A8A5AF11DA06}" type="presParOf" srcId="{3E229BEE-57FB-42E2-B920-C14F94AB0026}" destId="{D2561BF2-45B1-4C3C-A0CE-D7687203A12C}" srcOrd="11" destOrd="0" presId="urn:microsoft.com/office/officeart/2005/8/layout/chevron1"/>
    <dgm:cxn modelId="{5666BB5D-CD54-4A26-ADD2-8EAE6B356906}" type="presParOf" srcId="{3E229BEE-57FB-42E2-B920-C14F94AB0026}" destId="{F8FB0DE6-E092-4C48-A34A-A15FD35D5B22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6CC9F5-0EE4-4EA8-9652-43420066B68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AEE7590-9AE7-487F-9DCE-8DFA6E935555}">
      <dgm:prSet phldrT="[Текст]"/>
      <dgm:spPr>
        <a:solidFill>
          <a:srgbClr val="FF6600"/>
        </a:solidFill>
      </dgm:spPr>
      <dgm:t>
        <a:bodyPr/>
        <a:lstStyle/>
        <a:p>
          <a:r>
            <a:rPr lang="en-US" dirty="0" smtClean="0"/>
            <a:t>1</a:t>
          </a:r>
          <a:endParaRPr lang="ru-RU" dirty="0"/>
        </a:p>
      </dgm:t>
    </dgm:pt>
    <dgm:pt modelId="{B300B228-77F9-4030-BC6F-BEDFA84498BE}" type="parTrans" cxnId="{7493D7EA-1D37-437A-98AC-4347B2B8B0CC}">
      <dgm:prSet/>
      <dgm:spPr/>
      <dgm:t>
        <a:bodyPr/>
        <a:lstStyle/>
        <a:p>
          <a:endParaRPr lang="ru-RU"/>
        </a:p>
      </dgm:t>
    </dgm:pt>
    <dgm:pt modelId="{6176B8FB-3076-41C8-9798-8A77568C29D9}" type="sibTrans" cxnId="{7493D7EA-1D37-437A-98AC-4347B2B8B0CC}">
      <dgm:prSet/>
      <dgm:spPr/>
      <dgm:t>
        <a:bodyPr/>
        <a:lstStyle/>
        <a:p>
          <a:endParaRPr lang="ru-RU"/>
        </a:p>
      </dgm:t>
    </dgm:pt>
    <dgm:pt modelId="{DAA12B9E-F150-4DCA-8A89-BFC4B0F6F6E3}">
      <dgm:prSet phldrT="[Текст]"/>
      <dgm:spPr>
        <a:solidFill>
          <a:srgbClr val="FF6600"/>
        </a:solidFill>
      </dgm:spPr>
      <dgm:t>
        <a:bodyPr/>
        <a:lstStyle/>
        <a:p>
          <a:r>
            <a:rPr lang="en-US" dirty="0" smtClean="0"/>
            <a:t>2</a:t>
          </a:r>
          <a:endParaRPr lang="ru-RU" dirty="0"/>
        </a:p>
      </dgm:t>
    </dgm:pt>
    <dgm:pt modelId="{79A7DB75-A73A-4D01-83DB-7106C8847C45}" type="parTrans" cxnId="{C2BE892B-23EF-4017-9785-276F22507D53}">
      <dgm:prSet/>
      <dgm:spPr/>
      <dgm:t>
        <a:bodyPr/>
        <a:lstStyle/>
        <a:p>
          <a:endParaRPr lang="ru-RU"/>
        </a:p>
      </dgm:t>
    </dgm:pt>
    <dgm:pt modelId="{B3115642-DEE1-45AF-BEF7-87951421D1EF}" type="sibTrans" cxnId="{C2BE892B-23EF-4017-9785-276F22507D53}">
      <dgm:prSet/>
      <dgm:spPr/>
      <dgm:t>
        <a:bodyPr/>
        <a:lstStyle/>
        <a:p>
          <a:endParaRPr lang="ru-RU"/>
        </a:p>
      </dgm:t>
    </dgm:pt>
    <dgm:pt modelId="{33F11406-EC14-4F33-8C83-74E82B6F0453}">
      <dgm:prSet phldrT="[Текст]"/>
      <dgm:spPr>
        <a:solidFill>
          <a:srgbClr val="FF6600"/>
        </a:solidFill>
      </dgm:spPr>
      <dgm:t>
        <a:bodyPr/>
        <a:lstStyle/>
        <a:p>
          <a:r>
            <a:rPr lang="en-US" dirty="0" smtClean="0"/>
            <a:t>3</a:t>
          </a:r>
          <a:endParaRPr lang="ru-RU" dirty="0"/>
        </a:p>
      </dgm:t>
    </dgm:pt>
    <dgm:pt modelId="{43D328B0-2DD5-4424-A4E3-2DBFDA19F223}" type="parTrans" cxnId="{B0638491-73B9-40F6-ABFB-19C5AAB057AB}">
      <dgm:prSet/>
      <dgm:spPr/>
      <dgm:t>
        <a:bodyPr/>
        <a:lstStyle/>
        <a:p>
          <a:endParaRPr lang="ru-RU"/>
        </a:p>
      </dgm:t>
    </dgm:pt>
    <dgm:pt modelId="{F118C0E0-CC45-4255-AB14-17635CF3B951}" type="sibTrans" cxnId="{B0638491-73B9-40F6-ABFB-19C5AAB057AB}">
      <dgm:prSet/>
      <dgm:spPr/>
      <dgm:t>
        <a:bodyPr/>
        <a:lstStyle/>
        <a:p>
          <a:endParaRPr lang="ru-RU"/>
        </a:p>
      </dgm:t>
    </dgm:pt>
    <dgm:pt modelId="{0791F9C5-E4A9-4E19-A29D-FDF356F08952}">
      <dgm:prSet phldrT="[Текст]"/>
      <dgm:spPr>
        <a:solidFill>
          <a:srgbClr val="FF6600"/>
        </a:solidFill>
      </dgm:spPr>
      <dgm:t>
        <a:bodyPr/>
        <a:lstStyle/>
        <a:p>
          <a:r>
            <a:rPr lang="en-US" dirty="0" smtClean="0"/>
            <a:t>4</a:t>
          </a:r>
          <a:endParaRPr lang="ru-RU" dirty="0"/>
        </a:p>
      </dgm:t>
    </dgm:pt>
    <dgm:pt modelId="{D2BA7143-7C2E-4B24-9B9F-061E94AD5F0B}" type="parTrans" cxnId="{3B36DA6A-B515-42CA-BF6A-75F98DA23ABF}">
      <dgm:prSet/>
      <dgm:spPr/>
      <dgm:t>
        <a:bodyPr/>
        <a:lstStyle/>
        <a:p>
          <a:endParaRPr lang="ru-RU"/>
        </a:p>
      </dgm:t>
    </dgm:pt>
    <dgm:pt modelId="{427AEC73-B74C-412C-807A-9EB0034A1C64}" type="sibTrans" cxnId="{3B36DA6A-B515-42CA-BF6A-75F98DA23ABF}">
      <dgm:prSet/>
      <dgm:spPr/>
      <dgm:t>
        <a:bodyPr/>
        <a:lstStyle/>
        <a:p>
          <a:endParaRPr lang="ru-RU"/>
        </a:p>
      </dgm:t>
    </dgm:pt>
    <dgm:pt modelId="{C74FF53F-59F2-45AB-B394-EDC4814E3E85}">
      <dgm:prSet phldrT="[Текст]"/>
      <dgm:spPr>
        <a:solidFill>
          <a:srgbClr val="FF6600"/>
        </a:solidFill>
      </dgm:spPr>
      <dgm:t>
        <a:bodyPr/>
        <a:lstStyle/>
        <a:p>
          <a:endParaRPr lang="ru-RU" dirty="0"/>
        </a:p>
      </dgm:t>
    </dgm:pt>
    <dgm:pt modelId="{E07DC054-3198-426A-B8EC-47848FFCE2AD}" type="parTrans" cxnId="{9E106F18-034B-4F75-AF98-E2F4C5BE851B}">
      <dgm:prSet/>
      <dgm:spPr/>
      <dgm:t>
        <a:bodyPr/>
        <a:lstStyle/>
        <a:p>
          <a:endParaRPr lang="ru-RU"/>
        </a:p>
      </dgm:t>
    </dgm:pt>
    <dgm:pt modelId="{99001589-9024-4811-91D6-926A6EB63A8B}" type="sibTrans" cxnId="{9E106F18-034B-4F75-AF98-E2F4C5BE851B}">
      <dgm:prSet/>
      <dgm:spPr/>
      <dgm:t>
        <a:bodyPr/>
        <a:lstStyle/>
        <a:p>
          <a:endParaRPr lang="ru-RU"/>
        </a:p>
      </dgm:t>
    </dgm:pt>
    <dgm:pt modelId="{653D03C0-27E5-4B45-A1C0-C55A0E82F634}">
      <dgm:prSet phldrT="[Текст]"/>
      <dgm:spPr>
        <a:solidFill>
          <a:srgbClr val="FF6600"/>
        </a:solidFill>
      </dgm:spPr>
      <dgm:t>
        <a:bodyPr/>
        <a:lstStyle/>
        <a:p>
          <a:endParaRPr lang="ru-RU" dirty="0"/>
        </a:p>
      </dgm:t>
    </dgm:pt>
    <dgm:pt modelId="{F48AE8EB-615D-4752-9B15-82B27C88CB68}" type="parTrans" cxnId="{FDA518D1-0127-489B-8394-FF32D25373EC}">
      <dgm:prSet/>
      <dgm:spPr/>
      <dgm:t>
        <a:bodyPr/>
        <a:lstStyle/>
        <a:p>
          <a:endParaRPr lang="ru-RU"/>
        </a:p>
      </dgm:t>
    </dgm:pt>
    <dgm:pt modelId="{5200E4CC-0EE3-4606-9C3A-2FAF5DBC0F70}" type="sibTrans" cxnId="{FDA518D1-0127-489B-8394-FF32D25373EC}">
      <dgm:prSet/>
      <dgm:spPr/>
      <dgm:t>
        <a:bodyPr/>
        <a:lstStyle/>
        <a:p>
          <a:endParaRPr lang="ru-RU"/>
        </a:p>
      </dgm:t>
    </dgm:pt>
    <dgm:pt modelId="{9F4578E5-3187-4A90-8341-6C39C25636B4}">
      <dgm:prSet phldrT="[Текст]"/>
      <dgm:spPr>
        <a:solidFill>
          <a:srgbClr val="FF6600"/>
        </a:solidFill>
      </dgm:spPr>
      <dgm:t>
        <a:bodyPr/>
        <a:lstStyle/>
        <a:p>
          <a:endParaRPr lang="ru-RU" dirty="0"/>
        </a:p>
      </dgm:t>
    </dgm:pt>
    <dgm:pt modelId="{A06D46AE-0D45-442B-A2DC-CEEF08F80DB6}" type="parTrans" cxnId="{B52FD21B-67F4-4620-A0F8-C4C1738E3C6F}">
      <dgm:prSet/>
      <dgm:spPr/>
      <dgm:t>
        <a:bodyPr/>
        <a:lstStyle/>
        <a:p>
          <a:endParaRPr lang="ru-RU"/>
        </a:p>
      </dgm:t>
    </dgm:pt>
    <dgm:pt modelId="{B7B0FB3B-45EA-4576-AF1C-A56008775334}" type="sibTrans" cxnId="{B52FD21B-67F4-4620-A0F8-C4C1738E3C6F}">
      <dgm:prSet/>
      <dgm:spPr/>
      <dgm:t>
        <a:bodyPr/>
        <a:lstStyle/>
        <a:p>
          <a:endParaRPr lang="ru-RU"/>
        </a:p>
      </dgm:t>
    </dgm:pt>
    <dgm:pt modelId="{3E229BEE-57FB-42E2-B920-C14F94AB0026}" type="pres">
      <dgm:prSet presAssocID="{D96CC9F5-0EE4-4EA8-9652-43420066B68E}" presName="Name0" presStyleCnt="0">
        <dgm:presLayoutVars>
          <dgm:dir/>
          <dgm:animLvl val="lvl"/>
          <dgm:resizeHandles val="exact"/>
        </dgm:presLayoutVars>
      </dgm:prSet>
      <dgm:spPr/>
    </dgm:pt>
    <dgm:pt modelId="{4A1F6341-A13C-4DC9-9F9D-38E33B3FE6DB}" type="pres">
      <dgm:prSet presAssocID="{9F4578E5-3187-4A90-8341-6C39C25636B4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9BDBE-1CDC-482E-ACA9-F2D7A910C621}" type="pres">
      <dgm:prSet presAssocID="{B7B0FB3B-45EA-4576-AF1C-A56008775334}" presName="parTxOnlySpace" presStyleCnt="0"/>
      <dgm:spPr/>
    </dgm:pt>
    <dgm:pt modelId="{73424A77-EA2E-4991-955F-69AE948C10A8}" type="pres">
      <dgm:prSet presAssocID="{653D03C0-27E5-4B45-A1C0-C55A0E82F634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0E148A-675A-4C99-9AF1-B3A0773056BE}" type="pres">
      <dgm:prSet presAssocID="{5200E4CC-0EE3-4606-9C3A-2FAF5DBC0F70}" presName="parTxOnlySpace" presStyleCnt="0"/>
      <dgm:spPr/>
    </dgm:pt>
    <dgm:pt modelId="{2982E40C-5DA8-41D4-908C-54D75CF09B9B}" type="pres">
      <dgm:prSet presAssocID="{C74FF53F-59F2-45AB-B394-EDC4814E3E85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EE593-6803-4520-9482-37ACEA74F811}" type="pres">
      <dgm:prSet presAssocID="{99001589-9024-4811-91D6-926A6EB63A8B}" presName="parTxOnlySpace" presStyleCnt="0"/>
      <dgm:spPr/>
    </dgm:pt>
    <dgm:pt modelId="{0A13BA46-00C8-497F-9B51-CDE65B461013}" type="pres">
      <dgm:prSet presAssocID="{0AEE7590-9AE7-487F-9DCE-8DFA6E935555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C866B-1450-4CE1-A3D1-62BCABAB8F8C}" type="pres">
      <dgm:prSet presAssocID="{6176B8FB-3076-41C8-9798-8A77568C29D9}" presName="parTxOnlySpace" presStyleCnt="0"/>
      <dgm:spPr/>
    </dgm:pt>
    <dgm:pt modelId="{00A88CE1-7A0D-4A66-AD95-90EB6AB4D64C}" type="pres">
      <dgm:prSet presAssocID="{DAA12B9E-F150-4DCA-8A89-BFC4B0F6F6E3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51768-F8B1-40B6-BAB2-A03DBE866723}" type="pres">
      <dgm:prSet presAssocID="{B3115642-DEE1-45AF-BEF7-87951421D1EF}" presName="parTxOnlySpace" presStyleCnt="0"/>
      <dgm:spPr/>
    </dgm:pt>
    <dgm:pt modelId="{8ED2ADA4-16AD-4B57-AFC8-2F6FDA2DFF5F}" type="pres">
      <dgm:prSet presAssocID="{33F11406-EC14-4F33-8C83-74E82B6F0453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61BF2-45B1-4C3C-A0CE-D7687203A12C}" type="pres">
      <dgm:prSet presAssocID="{F118C0E0-CC45-4255-AB14-17635CF3B951}" presName="parTxOnlySpace" presStyleCnt="0"/>
      <dgm:spPr/>
    </dgm:pt>
    <dgm:pt modelId="{F8FB0DE6-E092-4C48-A34A-A15FD35D5B22}" type="pres">
      <dgm:prSet presAssocID="{0791F9C5-E4A9-4E19-A29D-FDF356F08952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A518D1-0127-489B-8394-FF32D25373EC}" srcId="{D96CC9F5-0EE4-4EA8-9652-43420066B68E}" destId="{653D03C0-27E5-4B45-A1C0-C55A0E82F634}" srcOrd="1" destOrd="0" parTransId="{F48AE8EB-615D-4752-9B15-82B27C88CB68}" sibTransId="{5200E4CC-0EE3-4606-9C3A-2FAF5DBC0F70}"/>
    <dgm:cxn modelId="{C2BE892B-23EF-4017-9785-276F22507D53}" srcId="{D96CC9F5-0EE4-4EA8-9652-43420066B68E}" destId="{DAA12B9E-F150-4DCA-8A89-BFC4B0F6F6E3}" srcOrd="4" destOrd="0" parTransId="{79A7DB75-A73A-4D01-83DB-7106C8847C45}" sibTransId="{B3115642-DEE1-45AF-BEF7-87951421D1EF}"/>
    <dgm:cxn modelId="{46BC3F78-6C23-4D45-B940-66AD3C807A32}" type="presOf" srcId="{9F4578E5-3187-4A90-8341-6C39C25636B4}" destId="{4A1F6341-A13C-4DC9-9F9D-38E33B3FE6DB}" srcOrd="0" destOrd="0" presId="urn:microsoft.com/office/officeart/2005/8/layout/chevron1"/>
    <dgm:cxn modelId="{921F3FEF-CC2E-443D-9527-99431C95D140}" type="presOf" srcId="{C74FF53F-59F2-45AB-B394-EDC4814E3E85}" destId="{2982E40C-5DA8-41D4-908C-54D75CF09B9B}" srcOrd="0" destOrd="0" presId="urn:microsoft.com/office/officeart/2005/8/layout/chevron1"/>
    <dgm:cxn modelId="{3B36DA6A-B515-42CA-BF6A-75F98DA23ABF}" srcId="{D96CC9F5-0EE4-4EA8-9652-43420066B68E}" destId="{0791F9C5-E4A9-4E19-A29D-FDF356F08952}" srcOrd="6" destOrd="0" parTransId="{D2BA7143-7C2E-4B24-9B9F-061E94AD5F0B}" sibTransId="{427AEC73-B74C-412C-807A-9EB0034A1C64}"/>
    <dgm:cxn modelId="{5287E850-695F-47DD-A149-00728B9DCA97}" type="presOf" srcId="{33F11406-EC14-4F33-8C83-74E82B6F0453}" destId="{8ED2ADA4-16AD-4B57-AFC8-2F6FDA2DFF5F}" srcOrd="0" destOrd="0" presId="urn:microsoft.com/office/officeart/2005/8/layout/chevron1"/>
    <dgm:cxn modelId="{4A0C2750-33C5-43CA-A6D4-21FCE2F5211C}" type="presOf" srcId="{0791F9C5-E4A9-4E19-A29D-FDF356F08952}" destId="{F8FB0DE6-E092-4C48-A34A-A15FD35D5B22}" srcOrd="0" destOrd="0" presId="urn:microsoft.com/office/officeart/2005/8/layout/chevron1"/>
    <dgm:cxn modelId="{A6208719-AC13-4EBA-AE78-8C0D423115C1}" type="presOf" srcId="{653D03C0-27E5-4B45-A1C0-C55A0E82F634}" destId="{73424A77-EA2E-4991-955F-69AE948C10A8}" srcOrd="0" destOrd="0" presId="urn:microsoft.com/office/officeart/2005/8/layout/chevron1"/>
    <dgm:cxn modelId="{D107EC9E-6C14-4AA2-849F-0986C6BB9C0A}" type="presOf" srcId="{DAA12B9E-F150-4DCA-8A89-BFC4B0F6F6E3}" destId="{00A88CE1-7A0D-4A66-AD95-90EB6AB4D64C}" srcOrd="0" destOrd="0" presId="urn:microsoft.com/office/officeart/2005/8/layout/chevron1"/>
    <dgm:cxn modelId="{9E106F18-034B-4F75-AF98-E2F4C5BE851B}" srcId="{D96CC9F5-0EE4-4EA8-9652-43420066B68E}" destId="{C74FF53F-59F2-45AB-B394-EDC4814E3E85}" srcOrd="2" destOrd="0" parTransId="{E07DC054-3198-426A-B8EC-47848FFCE2AD}" sibTransId="{99001589-9024-4811-91D6-926A6EB63A8B}"/>
    <dgm:cxn modelId="{7493D7EA-1D37-437A-98AC-4347B2B8B0CC}" srcId="{D96CC9F5-0EE4-4EA8-9652-43420066B68E}" destId="{0AEE7590-9AE7-487F-9DCE-8DFA6E935555}" srcOrd="3" destOrd="0" parTransId="{B300B228-77F9-4030-BC6F-BEDFA84498BE}" sibTransId="{6176B8FB-3076-41C8-9798-8A77568C29D9}"/>
    <dgm:cxn modelId="{B52FD21B-67F4-4620-A0F8-C4C1738E3C6F}" srcId="{D96CC9F5-0EE4-4EA8-9652-43420066B68E}" destId="{9F4578E5-3187-4A90-8341-6C39C25636B4}" srcOrd="0" destOrd="0" parTransId="{A06D46AE-0D45-442B-A2DC-CEEF08F80DB6}" sibTransId="{B7B0FB3B-45EA-4576-AF1C-A56008775334}"/>
    <dgm:cxn modelId="{8E4C8E16-810E-4B6D-B94E-43E6C30563C1}" type="presOf" srcId="{D96CC9F5-0EE4-4EA8-9652-43420066B68E}" destId="{3E229BEE-57FB-42E2-B920-C14F94AB0026}" srcOrd="0" destOrd="0" presId="urn:microsoft.com/office/officeart/2005/8/layout/chevron1"/>
    <dgm:cxn modelId="{B0638491-73B9-40F6-ABFB-19C5AAB057AB}" srcId="{D96CC9F5-0EE4-4EA8-9652-43420066B68E}" destId="{33F11406-EC14-4F33-8C83-74E82B6F0453}" srcOrd="5" destOrd="0" parTransId="{43D328B0-2DD5-4424-A4E3-2DBFDA19F223}" sibTransId="{F118C0E0-CC45-4255-AB14-17635CF3B951}"/>
    <dgm:cxn modelId="{A692CDCE-730E-443F-A200-67ACF520E885}" type="presOf" srcId="{0AEE7590-9AE7-487F-9DCE-8DFA6E935555}" destId="{0A13BA46-00C8-497F-9B51-CDE65B461013}" srcOrd="0" destOrd="0" presId="urn:microsoft.com/office/officeart/2005/8/layout/chevron1"/>
    <dgm:cxn modelId="{89FB4F5E-86F5-48AC-9D97-B991B55BDC1D}" type="presParOf" srcId="{3E229BEE-57FB-42E2-B920-C14F94AB0026}" destId="{4A1F6341-A13C-4DC9-9F9D-38E33B3FE6DB}" srcOrd="0" destOrd="0" presId="urn:microsoft.com/office/officeart/2005/8/layout/chevron1"/>
    <dgm:cxn modelId="{405B7956-8A66-4866-926B-6E8CB5FDDA6E}" type="presParOf" srcId="{3E229BEE-57FB-42E2-B920-C14F94AB0026}" destId="{B119BDBE-1CDC-482E-ACA9-F2D7A910C621}" srcOrd="1" destOrd="0" presId="urn:microsoft.com/office/officeart/2005/8/layout/chevron1"/>
    <dgm:cxn modelId="{9289ECD4-B606-418C-8B1A-3AE92E60A677}" type="presParOf" srcId="{3E229BEE-57FB-42E2-B920-C14F94AB0026}" destId="{73424A77-EA2E-4991-955F-69AE948C10A8}" srcOrd="2" destOrd="0" presId="urn:microsoft.com/office/officeart/2005/8/layout/chevron1"/>
    <dgm:cxn modelId="{AF6C5BD5-0F9E-459E-BD3E-F4D39447689C}" type="presParOf" srcId="{3E229BEE-57FB-42E2-B920-C14F94AB0026}" destId="{890E148A-675A-4C99-9AF1-B3A0773056BE}" srcOrd="3" destOrd="0" presId="urn:microsoft.com/office/officeart/2005/8/layout/chevron1"/>
    <dgm:cxn modelId="{DC54FDF8-B949-40E6-9AB0-0634B35E72C4}" type="presParOf" srcId="{3E229BEE-57FB-42E2-B920-C14F94AB0026}" destId="{2982E40C-5DA8-41D4-908C-54D75CF09B9B}" srcOrd="4" destOrd="0" presId="urn:microsoft.com/office/officeart/2005/8/layout/chevron1"/>
    <dgm:cxn modelId="{021215E0-FE3A-4AF6-8A9E-C53652F0CAD3}" type="presParOf" srcId="{3E229BEE-57FB-42E2-B920-C14F94AB0026}" destId="{4B1EE593-6803-4520-9482-37ACEA74F811}" srcOrd="5" destOrd="0" presId="urn:microsoft.com/office/officeart/2005/8/layout/chevron1"/>
    <dgm:cxn modelId="{75211EC5-9215-4538-8B55-5E8DAA2C0DA2}" type="presParOf" srcId="{3E229BEE-57FB-42E2-B920-C14F94AB0026}" destId="{0A13BA46-00C8-497F-9B51-CDE65B461013}" srcOrd="6" destOrd="0" presId="urn:microsoft.com/office/officeart/2005/8/layout/chevron1"/>
    <dgm:cxn modelId="{B225915E-2087-427C-A1E9-B5B87927BF0F}" type="presParOf" srcId="{3E229BEE-57FB-42E2-B920-C14F94AB0026}" destId="{396C866B-1450-4CE1-A3D1-62BCABAB8F8C}" srcOrd="7" destOrd="0" presId="urn:microsoft.com/office/officeart/2005/8/layout/chevron1"/>
    <dgm:cxn modelId="{3953CBB7-BCC4-4774-B0B4-09025575D38A}" type="presParOf" srcId="{3E229BEE-57FB-42E2-B920-C14F94AB0026}" destId="{00A88CE1-7A0D-4A66-AD95-90EB6AB4D64C}" srcOrd="8" destOrd="0" presId="urn:microsoft.com/office/officeart/2005/8/layout/chevron1"/>
    <dgm:cxn modelId="{27B8A475-7237-42B4-B550-A7471BC9FD6E}" type="presParOf" srcId="{3E229BEE-57FB-42E2-B920-C14F94AB0026}" destId="{DB851768-F8B1-40B6-BAB2-A03DBE866723}" srcOrd="9" destOrd="0" presId="urn:microsoft.com/office/officeart/2005/8/layout/chevron1"/>
    <dgm:cxn modelId="{500E7327-A1E4-4467-82BD-CB5A47B1C77E}" type="presParOf" srcId="{3E229BEE-57FB-42E2-B920-C14F94AB0026}" destId="{8ED2ADA4-16AD-4B57-AFC8-2F6FDA2DFF5F}" srcOrd="10" destOrd="0" presId="urn:microsoft.com/office/officeart/2005/8/layout/chevron1"/>
    <dgm:cxn modelId="{4B493B02-A2A6-4FED-B82E-03D6BDBF1CF1}" type="presParOf" srcId="{3E229BEE-57FB-42E2-B920-C14F94AB0026}" destId="{D2561BF2-45B1-4C3C-A0CE-D7687203A12C}" srcOrd="11" destOrd="0" presId="urn:microsoft.com/office/officeart/2005/8/layout/chevron1"/>
    <dgm:cxn modelId="{D23AE586-7CF4-4D63-AE68-9D62B5E47F2A}" type="presParOf" srcId="{3E229BEE-57FB-42E2-B920-C14F94AB0026}" destId="{F8FB0DE6-E092-4C48-A34A-A15FD35D5B22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32DEDA-484C-4D5A-9694-1C393DD742F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35BCEE0-CE85-4345-A448-8C2A8258DE0A}">
      <dgm:prSet phldrT="[Текст]"/>
      <dgm:spPr>
        <a:solidFill>
          <a:srgbClr val="FF6600"/>
        </a:solidFill>
      </dgm:spPr>
      <dgm:t>
        <a:bodyPr/>
        <a:lstStyle/>
        <a:p>
          <a:r>
            <a:rPr lang="ru-RU" dirty="0" smtClean="0"/>
            <a:t>300 </a:t>
          </a:r>
          <a:r>
            <a:rPr lang="ru-RU" dirty="0" err="1" smtClean="0"/>
            <a:t>к.е</a:t>
          </a:r>
          <a:r>
            <a:rPr lang="ru-RU" dirty="0" smtClean="0"/>
            <a:t>.</a:t>
          </a:r>
          <a:endParaRPr lang="ru-RU" dirty="0"/>
        </a:p>
      </dgm:t>
    </dgm:pt>
    <dgm:pt modelId="{A251B723-A7A9-4F47-A671-860162447FB5}" type="parTrans" cxnId="{C23842D1-C05A-45CF-9E04-3017C2D5A9D3}">
      <dgm:prSet/>
      <dgm:spPr/>
      <dgm:t>
        <a:bodyPr/>
        <a:lstStyle/>
        <a:p>
          <a:endParaRPr lang="ru-RU"/>
        </a:p>
      </dgm:t>
    </dgm:pt>
    <dgm:pt modelId="{3235EA95-F898-4B63-9AB0-93512048D5B6}" type="sibTrans" cxnId="{C23842D1-C05A-45CF-9E04-3017C2D5A9D3}">
      <dgm:prSet/>
      <dgm:spPr/>
      <dgm:t>
        <a:bodyPr/>
        <a:lstStyle/>
        <a:p>
          <a:endParaRPr lang="ru-RU"/>
        </a:p>
      </dgm:t>
    </dgm:pt>
    <dgm:pt modelId="{AE418F67-B0B0-4DE2-946A-F7B3811ACBC0}">
      <dgm:prSet phldrT="[Текст]"/>
      <dgm:spPr>
        <a:solidFill>
          <a:srgbClr val="FF6600"/>
        </a:solidFill>
      </dgm:spPr>
      <dgm:t>
        <a:bodyPr/>
        <a:lstStyle/>
        <a:p>
          <a:r>
            <a:rPr lang="ru-RU" dirty="0" smtClean="0"/>
            <a:t>300 </a:t>
          </a:r>
          <a:r>
            <a:rPr lang="ru-RU" dirty="0" err="1" smtClean="0"/>
            <a:t>к.е</a:t>
          </a:r>
          <a:r>
            <a:rPr lang="ru-RU" dirty="0" smtClean="0"/>
            <a:t>.</a:t>
          </a:r>
          <a:endParaRPr lang="ru-RU" dirty="0"/>
        </a:p>
      </dgm:t>
    </dgm:pt>
    <dgm:pt modelId="{ECA51B5D-CAB8-4C0F-8EF3-5BEFADFC20D1}" type="parTrans" cxnId="{A75EE324-7F6F-468E-A705-DA65023B8072}">
      <dgm:prSet/>
      <dgm:spPr/>
      <dgm:t>
        <a:bodyPr/>
        <a:lstStyle/>
        <a:p>
          <a:endParaRPr lang="ru-RU"/>
        </a:p>
      </dgm:t>
    </dgm:pt>
    <dgm:pt modelId="{3C1C2363-2685-41C7-BCA3-3B784DEFC710}" type="sibTrans" cxnId="{A75EE324-7F6F-468E-A705-DA65023B8072}">
      <dgm:prSet/>
      <dgm:spPr/>
      <dgm:t>
        <a:bodyPr/>
        <a:lstStyle/>
        <a:p>
          <a:endParaRPr lang="ru-RU"/>
        </a:p>
      </dgm:t>
    </dgm:pt>
    <dgm:pt modelId="{B7C3DA85-7BF5-4200-AB55-0BA19BE5BDF2}">
      <dgm:prSet phldrT="[Текст]"/>
      <dgm:spPr>
        <a:solidFill>
          <a:srgbClr val="FF6600"/>
        </a:solidFill>
      </dgm:spPr>
      <dgm:t>
        <a:bodyPr/>
        <a:lstStyle/>
        <a:p>
          <a:r>
            <a:rPr lang="ru-RU" dirty="0" smtClean="0"/>
            <a:t>300 </a:t>
          </a:r>
          <a:r>
            <a:rPr lang="ru-RU" dirty="0" err="1" smtClean="0"/>
            <a:t>к.е</a:t>
          </a:r>
          <a:r>
            <a:rPr lang="ru-RU" dirty="0" smtClean="0"/>
            <a:t>.</a:t>
          </a:r>
          <a:endParaRPr lang="ru-RU" dirty="0"/>
        </a:p>
      </dgm:t>
    </dgm:pt>
    <dgm:pt modelId="{3246CDAE-4794-493C-9F01-8ABB08397AD4}" type="parTrans" cxnId="{4B7110A1-4926-4C23-BA94-ED70D795D181}">
      <dgm:prSet/>
      <dgm:spPr/>
      <dgm:t>
        <a:bodyPr/>
        <a:lstStyle/>
        <a:p>
          <a:endParaRPr lang="ru-RU"/>
        </a:p>
      </dgm:t>
    </dgm:pt>
    <dgm:pt modelId="{D4653661-DB03-46FE-B267-E648FAA6F743}" type="sibTrans" cxnId="{4B7110A1-4926-4C23-BA94-ED70D795D181}">
      <dgm:prSet/>
      <dgm:spPr/>
      <dgm:t>
        <a:bodyPr/>
        <a:lstStyle/>
        <a:p>
          <a:endParaRPr lang="ru-RU"/>
        </a:p>
      </dgm:t>
    </dgm:pt>
    <dgm:pt modelId="{068C1F51-07F1-49C6-A3E3-6A20C2847593}">
      <dgm:prSet phldrT="[Текст]"/>
      <dgm:spPr>
        <a:solidFill>
          <a:srgbClr val="FF6600"/>
        </a:solidFill>
      </dgm:spPr>
      <dgm:t>
        <a:bodyPr/>
        <a:lstStyle/>
        <a:p>
          <a:r>
            <a:rPr lang="ru-RU" dirty="0" smtClean="0"/>
            <a:t>300 </a:t>
          </a:r>
          <a:r>
            <a:rPr lang="ru-RU" dirty="0" err="1" smtClean="0"/>
            <a:t>к.е</a:t>
          </a:r>
          <a:r>
            <a:rPr lang="ru-RU" dirty="0" smtClean="0"/>
            <a:t>.</a:t>
          </a:r>
          <a:endParaRPr lang="ru-RU" dirty="0"/>
        </a:p>
      </dgm:t>
    </dgm:pt>
    <dgm:pt modelId="{29506C71-17CE-4D64-8CD2-C09D1C6A40B4}" type="parTrans" cxnId="{526CB4DB-CEE7-4E44-A02F-4FA7A308BC8B}">
      <dgm:prSet/>
      <dgm:spPr/>
      <dgm:t>
        <a:bodyPr/>
        <a:lstStyle/>
        <a:p>
          <a:endParaRPr lang="ru-RU"/>
        </a:p>
      </dgm:t>
    </dgm:pt>
    <dgm:pt modelId="{0FFCF6EF-55D9-47AF-A106-D1D0BE85FCF4}" type="sibTrans" cxnId="{526CB4DB-CEE7-4E44-A02F-4FA7A308BC8B}">
      <dgm:prSet/>
      <dgm:spPr/>
      <dgm:t>
        <a:bodyPr/>
        <a:lstStyle/>
        <a:p>
          <a:endParaRPr lang="ru-RU"/>
        </a:p>
      </dgm:t>
    </dgm:pt>
    <dgm:pt modelId="{33297F61-759E-4B0C-AE9C-0B328935CE68}" type="pres">
      <dgm:prSet presAssocID="{1732DEDA-484C-4D5A-9694-1C393DD742F7}" presName="CompostProcess" presStyleCnt="0">
        <dgm:presLayoutVars>
          <dgm:dir/>
          <dgm:resizeHandles val="exact"/>
        </dgm:presLayoutVars>
      </dgm:prSet>
      <dgm:spPr/>
    </dgm:pt>
    <dgm:pt modelId="{D74FA9E1-0992-4C6C-8099-9B439BC7BEF8}" type="pres">
      <dgm:prSet presAssocID="{1732DEDA-484C-4D5A-9694-1C393DD742F7}" presName="arrow" presStyleLbl="bgShp" presStyleIdx="0" presStyleCnt="1" custScaleX="117647"/>
      <dgm:spPr/>
    </dgm:pt>
    <dgm:pt modelId="{B9991EF5-130B-4EBE-ABFC-4FC6B3DFF8CD}" type="pres">
      <dgm:prSet presAssocID="{1732DEDA-484C-4D5A-9694-1C393DD742F7}" presName="linearProcess" presStyleCnt="0"/>
      <dgm:spPr/>
    </dgm:pt>
    <dgm:pt modelId="{0484E124-47A5-430F-B058-A9B0882D2A1B}" type="pres">
      <dgm:prSet presAssocID="{735BCEE0-CE85-4345-A448-8C2A8258DE0A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7EE47-E41D-4436-BABD-F6E8E4D02308}" type="pres">
      <dgm:prSet presAssocID="{3235EA95-F898-4B63-9AB0-93512048D5B6}" presName="sibTrans" presStyleCnt="0"/>
      <dgm:spPr/>
    </dgm:pt>
    <dgm:pt modelId="{011CCE93-F399-44FC-898D-2BC734E1D382}" type="pres">
      <dgm:prSet presAssocID="{AE418F67-B0B0-4DE2-946A-F7B3811ACBC0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73D46F-4F4D-47A7-96FE-F5FD15166D01}" type="pres">
      <dgm:prSet presAssocID="{3C1C2363-2685-41C7-BCA3-3B784DEFC710}" presName="sibTrans" presStyleCnt="0"/>
      <dgm:spPr/>
    </dgm:pt>
    <dgm:pt modelId="{6793CB69-CA45-4C67-A330-FD58B0229373}" type="pres">
      <dgm:prSet presAssocID="{B7C3DA85-7BF5-4200-AB55-0BA19BE5BDF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20F5E3-D9C1-4AA1-BED1-803641D8E133}" type="pres">
      <dgm:prSet presAssocID="{D4653661-DB03-46FE-B267-E648FAA6F743}" presName="sibTrans" presStyleCnt="0"/>
      <dgm:spPr/>
    </dgm:pt>
    <dgm:pt modelId="{280C4937-F21A-442A-AE8B-204DF2C74181}" type="pres">
      <dgm:prSet presAssocID="{068C1F51-07F1-49C6-A3E3-6A20C2847593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05A995-0C6E-4466-9D7E-91AD462BA824}" type="presOf" srcId="{068C1F51-07F1-49C6-A3E3-6A20C2847593}" destId="{280C4937-F21A-442A-AE8B-204DF2C74181}" srcOrd="0" destOrd="0" presId="urn:microsoft.com/office/officeart/2005/8/layout/hProcess9"/>
    <dgm:cxn modelId="{BF0F1E00-E127-4B96-A7DE-DE71E302923E}" type="presOf" srcId="{735BCEE0-CE85-4345-A448-8C2A8258DE0A}" destId="{0484E124-47A5-430F-B058-A9B0882D2A1B}" srcOrd="0" destOrd="0" presId="urn:microsoft.com/office/officeart/2005/8/layout/hProcess9"/>
    <dgm:cxn modelId="{526CB4DB-CEE7-4E44-A02F-4FA7A308BC8B}" srcId="{1732DEDA-484C-4D5A-9694-1C393DD742F7}" destId="{068C1F51-07F1-49C6-A3E3-6A20C2847593}" srcOrd="3" destOrd="0" parTransId="{29506C71-17CE-4D64-8CD2-C09D1C6A40B4}" sibTransId="{0FFCF6EF-55D9-47AF-A106-D1D0BE85FCF4}"/>
    <dgm:cxn modelId="{4B7110A1-4926-4C23-BA94-ED70D795D181}" srcId="{1732DEDA-484C-4D5A-9694-1C393DD742F7}" destId="{B7C3DA85-7BF5-4200-AB55-0BA19BE5BDF2}" srcOrd="2" destOrd="0" parTransId="{3246CDAE-4794-493C-9F01-8ABB08397AD4}" sibTransId="{D4653661-DB03-46FE-B267-E648FAA6F743}"/>
    <dgm:cxn modelId="{C2B84BDB-85C8-4107-B973-BCD8AB0F62EB}" type="presOf" srcId="{1732DEDA-484C-4D5A-9694-1C393DD742F7}" destId="{33297F61-759E-4B0C-AE9C-0B328935CE68}" srcOrd="0" destOrd="0" presId="urn:microsoft.com/office/officeart/2005/8/layout/hProcess9"/>
    <dgm:cxn modelId="{DD91E4D1-36AB-43F4-B774-61B37DD5EDC5}" type="presOf" srcId="{B7C3DA85-7BF5-4200-AB55-0BA19BE5BDF2}" destId="{6793CB69-CA45-4C67-A330-FD58B0229373}" srcOrd="0" destOrd="0" presId="urn:microsoft.com/office/officeart/2005/8/layout/hProcess9"/>
    <dgm:cxn modelId="{1D624DF5-1827-4042-8213-1B618E2E8B0C}" type="presOf" srcId="{AE418F67-B0B0-4DE2-946A-F7B3811ACBC0}" destId="{011CCE93-F399-44FC-898D-2BC734E1D382}" srcOrd="0" destOrd="0" presId="urn:microsoft.com/office/officeart/2005/8/layout/hProcess9"/>
    <dgm:cxn modelId="{C23842D1-C05A-45CF-9E04-3017C2D5A9D3}" srcId="{1732DEDA-484C-4D5A-9694-1C393DD742F7}" destId="{735BCEE0-CE85-4345-A448-8C2A8258DE0A}" srcOrd="0" destOrd="0" parTransId="{A251B723-A7A9-4F47-A671-860162447FB5}" sibTransId="{3235EA95-F898-4B63-9AB0-93512048D5B6}"/>
    <dgm:cxn modelId="{A75EE324-7F6F-468E-A705-DA65023B8072}" srcId="{1732DEDA-484C-4D5A-9694-1C393DD742F7}" destId="{AE418F67-B0B0-4DE2-946A-F7B3811ACBC0}" srcOrd="1" destOrd="0" parTransId="{ECA51B5D-CAB8-4C0F-8EF3-5BEFADFC20D1}" sibTransId="{3C1C2363-2685-41C7-BCA3-3B784DEFC710}"/>
    <dgm:cxn modelId="{3938339F-31A8-43C3-BD82-7DA8BA1C77CB}" type="presParOf" srcId="{33297F61-759E-4B0C-AE9C-0B328935CE68}" destId="{D74FA9E1-0992-4C6C-8099-9B439BC7BEF8}" srcOrd="0" destOrd="0" presId="urn:microsoft.com/office/officeart/2005/8/layout/hProcess9"/>
    <dgm:cxn modelId="{347B3C72-4A55-463B-A139-74452552A2C5}" type="presParOf" srcId="{33297F61-759E-4B0C-AE9C-0B328935CE68}" destId="{B9991EF5-130B-4EBE-ABFC-4FC6B3DFF8CD}" srcOrd="1" destOrd="0" presId="urn:microsoft.com/office/officeart/2005/8/layout/hProcess9"/>
    <dgm:cxn modelId="{4D55A3BE-1A2E-4C55-B2CF-3E4A3C7388AE}" type="presParOf" srcId="{B9991EF5-130B-4EBE-ABFC-4FC6B3DFF8CD}" destId="{0484E124-47A5-430F-B058-A9B0882D2A1B}" srcOrd="0" destOrd="0" presId="urn:microsoft.com/office/officeart/2005/8/layout/hProcess9"/>
    <dgm:cxn modelId="{89BB3BE5-6BB2-4805-B74D-0D512CFB7ACF}" type="presParOf" srcId="{B9991EF5-130B-4EBE-ABFC-4FC6B3DFF8CD}" destId="{5927EE47-E41D-4436-BABD-F6E8E4D02308}" srcOrd="1" destOrd="0" presId="urn:microsoft.com/office/officeart/2005/8/layout/hProcess9"/>
    <dgm:cxn modelId="{9C7F693C-5151-4287-A2DC-294414331279}" type="presParOf" srcId="{B9991EF5-130B-4EBE-ABFC-4FC6B3DFF8CD}" destId="{011CCE93-F399-44FC-898D-2BC734E1D382}" srcOrd="2" destOrd="0" presId="urn:microsoft.com/office/officeart/2005/8/layout/hProcess9"/>
    <dgm:cxn modelId="{2FE8B005-EE8A-45F0-B054-499E08328E54}" type="presParOf" srcId="{B9991EF5-130B-4EBE-ABFC-4FC6B3DFF8CD}" destId="{4A73D46F-4F4D-47A7-96FE-F5FD15166D01}" srcOrd="3" destOrd="0" presId="urn:microsoft.com/office/officeart/2005/8/layout/hProcess9"/>
    <dgm:cxn modelId="{7A2F72BF-DCD2-45E9-A87E-29B567733E5A}" type="presParOf" srcId="{B9991EF5-130B-4EBE-ABFC-4FC6B3DFF8CD}" destId="{6793CB69-CA45-4C67-A330-FD58B0229373}" srcOrd="4" destOrd="0" presId="urn:microsoft.com/office/officeart/2005/8/layout/hProcess9"/>
    <dgm:cxn modelId="{11356551-8A4A-425D-BD2F-BCA430D32E17}" type="presParOf" srcId="{B9991EF5-130B-4EBE-ABFC-4FC6B3DFF8CD}" destId="{7820F5E3-D9C1-4AA1-BED1-803641D8E133}" srcOrd="5" destOrd="0" presId="urn:microsoft.com/office/officeart/2005/8/layout/hProcess9"/>
    <dgm:cxn modelId="{376EE0E5-486C-47E5-AECD-FA7ED9DEBA74}" type="presParOf" srcId="{B9991EF5-130B-4EBE-ABFC-4FC6B3DFF8CD}" destId="{280C4937-F21A-442A-AE8B-204DF2C7418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32DEDA-484C-4D5A-9694-1C393DD742F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35BCEE0-CE85-4345-A448-8C2A8258DE0A}">
      <dgm:prSet phldrT="[Текст]"/>
      <dgm:spPr>
        <a:solidFill>
          <a:srgbClr val="FF6600"/>
        </a:solidFill>
      </dgm:spPr>
      <dgm:t>
        <a:bodyPr/>
        <a:lstStyle/>
        <a:p>
          <a:r>
            <a:rPr lang="ru-RU" dirty="0" smtClean="0"/>
            <a:t>500 </a:t>
          </a:r>
          <a:r>
            <a:rPr lang="ru-RU" dirty="0" err="1" smtClean="0"/>
            <a:t>к.е</a:t>
          </a:r>
          <a:r>
            <a:rPr lang="ru-RU" dirty="0" smtClean="0"/>
            <a:t>.</a:t>
          </a:r>
          <a:endParaRPr lang="ru-RU" dirty="0"/>
        </a:p>
      </dgm:t>
    </dgm:pt>
    <dgm:pt modelId="{A251B723-A7A9-4F47-A671-860162447FB5}" type="parTrans" cxnId="{C23842D1-C05A-45CF-9E04-3017C2D5A9D3}">
      <dgm:prSet/>
      <dgm:spPr/>
      <dgm:t>
        <a:bodyPr/>
        <a:lstStyle/>
        <a:p>
          <a:endParaRPr lang="ru-RU"/>
        </a:p>
      </dgm:t>
    </dgm:pt>
    <dgm:pt modelId="{3235EA95-F898-4B63-9AB0-93512048D5B6}" type="sibTrans" cxnId="{C23842D1-C05A-45CF-9E04-3017C2D5A9D3}">
      <dgm:prSet/>
      <dgm:spPr/>
      <dgm:t>
        <a:bodyPr/>
        <a:lstStyle/>
        <a:p>
          <a:endParaRPr lang="ru-RU"/>
        </a:p>
      </dgm:t>
    </dgm:pt>
    <dgm:pt modelId="{AE418F67-B0B0-4DE2-946A-F7B3811ACBC0}">
      <dgm:prSet phldrT="[Текст]"/>
      <dgm:spPr>
        <a:solidFill>
          <a:srgbClr val="FF6600"/>
        </a:solidFill>
      </dgm:spPr>
      <dgm:t>
        <a:bodyPr/>
        <a:lstStyle/>
        <a:p>
          <a:r>
            <a:rPr lang="ru-RU" dirty="0" smtClean="0"/>
            <a:t>500 </a:t>
          </a:r>
          <a:r>
            <a:rPr lang="ru-RU" dirty="0" err="1" smtClean="0"/>
            <a:t>к.е</a:t>
          </a:r>
          <a:r>
            <a:rPr lang="ru-RU" dirty="0" smtClean="0"/>
            <a:t>.</a:t>
          </a:r>
          <a:endParaRPr lang="ru-RU" dirty="0"/>
        </a:p>
      </dgm:t>
    </dgm:pt>
    <dgm:pt modelId="{ECA51B5D-CAB8-4C0F-8EF3-5BEFADFC20D1}" type="parTrans" cxnId="{A75EE324-7F6F-468E-A705-DA65023B8072}">
      <dgm:prSet/>
      <dgm:spPr/>
      <dgm:t>
        <a:bodyPr/>
        <a:lstStyle/>
        <a:p>
          <a:endParaRPr lang="ru-RU"/>
        </a:p>
      </dgm:t>
    </dgm:pt>
    <dgm:pt modelId="{3C1C2363-2685-41C7-BCA3-3B784DEFC710}" type="sibTrans" cxnId="{A75EE324-7F6F-468E-A705-DA65023B8072}">
      <dgm:prSet/>
      <dgm:spPr/>
      <dgm:t>
        <a:bodyPr/>
        <a:lstStyle/>
        <a:p>
          <a:endParaRPr lang="ru-RU"/>
        </a:p>
      </dgm:t>
    </dgm:pt>
    <dgm:pt modelId="{B7C3DA85-7BF5-4200-AB55-0BA19BE5BDF2}">
      <dgm:prSet phldrT="[Текст]"/>
      <dgm:spPr>
        <a:solidFill>
          <a:srgbClr val="FF6600"/>
        </a:solidFill>
      </dgm:spPr>
      <dgm:t>
        <a:bodyPr/>
        <a:lstStyle/>
        <a:p>
          <a:r>
            <a:rPr lang="ru-RU" dirty="0" smtClean="0"/>
            <a:t>500 </a:t>
          </a:r>
          <a:r>
            <a:rPr lang="ru-RU" dirty="0" err="1" smtClean="0"/>
            <a:t>к.е</a:t>
          </a:r>
          <a:r>
            <a:rPr lang="ru-RU" dirty="0" smtClean="0"/>
            <a:t>.</a:t>
          </a:r>
          <a:endParaRPr lang="ru-RU" dirty="0"/>
        </a:p>
      </dgm:t>
    </dgm:pt>
    <dgm:pt modelId="{3246CDAE-4794-493C-9F01-8ABB08397AD4}" type="parTrans" cxnId="{4B7110A1-4926-4C23-BA94-ED70D795D181}">
      <dgm:prSet/>
      <dgm:spPr/>
      <dgm:t>
        <a:bodyPr/>
        <a:lstStyle/>
        <a:p>
          <a:endParaRPr lang="ru-RU"/>
        </a:p>
      </dgm:t>
    </dgm:pt>
    <dgm:pt modelId="{D4653661-DB03-46FE-B267-E648FAA6F743}" type="sibTrans" cxnId="{4B7110A1-4926-4C23-BA94-ED70D795D181}">
      <dgm:prSet/>
      <dgm:spPr/>
      <dgm:t>
        <a:bodyPr/>
        <a:lstStyle/>
        <a:p>
          <a:endParaRPr lang="ru-RU"/>
        </a:p>
      </dgm:t>
    </dgm:pt>
    <dgm:pt modelId="{6653E09F-2685-4E1B-A0B8-B93F23BDC9DC}">
      <dgm:prSet phldrT="[Текст]"/>
      <dgm:spPr>
        <a:solidFill>
          <a:srgbClr val="FF6600"/>
        </a:solidFill>
      </dgm:spPr>
      <dgm:t>
        <a:bodyPr/>
        <a:lstStyle/>
        <a:p>
          <a:r>
            <a:rPr lang="ru-RU" dirty="0" smtClean="0"/>
            <a:t>500 </a:t>
          </a:r>
          <a:r>
            <a:rPr lang="ru-RU" dirty="0" err="1" smtClean="0"/>
            <a:t>к.е</a:t>
          </a:r>
          <a:r>
            <a:rPr lang="ru-RU" dirty="0" smtClean="0"/>
            <a:t>.</a:t>
          </a:r>
          <a:endParaRPr lang="ru-RU" dirty="0"/>
        </a:p>
      </dgm:t>
    </dgm:pt>
    <dgm:pt modelId="{080A596F-6C75-4E72-B524-F54023A65734}" type="parTrans" cxnId="{C843CF52-CFA9-42E9-9C9E-DBFE0C976F91}">
      <dgm:prSet/>
      <dgm:spPr/>
      <dgm:t>
        <a:bodyPr/>
        <a:lstStyle/>
        <a:p>
          <a:endParaRPr lang="ru-RU"/>
        </a:p>
      </dgm:t>
    </dgm:pt>
    <dgm:pt modelId="{6CDB00B8-B4C8-4913-B9F1-03E9B8BDF222}" type="sibTrans" cxnId="{C843CF52-CFA9-42E9-9C9E-DBFE0C976F91}">
      <dgm:prSet/>
      <dgm:spPr/>
      <dgm:t>
        <a:bodyPr/>
        <a:lstStyle/>
        <a:p>
          <a:endParaRPr lang="ru-RU"/>
        </a:p>
      </dgm:t>
    </dgm:pt>
    <dgm:pt modelId="{33297F61-759E-4B0C-AE9C-0B328935CE68}" type="pres">
      <dgm:prSet presAssocID="{1732DEDA-484C-4D5A-9694-1C393DD742F7}" presName="CompostProcess" presStyleCnt="0">
        <dgm:presLayoutVars>
          <dgm:dir/>
          <dgm:resizeHandles val="exact"/>
        </dgm:presLayoutVars>
      </dgm:prSet>
      <dgm:spPr/>
    </dgm:pt>
    <dgm:pt modelId="{D74FA9E1-0992-4C6C-8099-9B439BC7BEF8}" type="pres">
      <dgm:prSet presAssocID="{1732DEDA-484C-4D5A-9694-1C393DD742F7}" presName="arrow" presStyleLbl="bgShp" presStyleIdx="0" presStyleCnt="1"/>
      <dgm:spPr/>
    </dgm:pt>
    <dgm:pt modelId="{B9991EF5-130B-4EBE-ABFC-4FC6B3DFF8CD}" type="pres">
      <dgm:prSet presAssocID="{1732DEDA-484C-4D5A-9694-1C393DD742F7}" presName="linearProcess" presStyleCnt="0"/>
      <dgm:spPr/>
    </dgm:pt>
    <dgm:pt modelId="{0484E124-47A5-430F-B058-A9B0882D2A1B}" type="pres">
      <dgm:prSet presAssocID="{735BCEE0-CE85-4345-A448-8C2A8258DE0A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7EE47-E41D-4436-BABD-F6E8E4D02308}" type="pres">
      <dgm:prSet presAssocID="{3235EA95-F898-4B63-9AB0-93512048D5B6}" presName="sibTrans" presStyleCnt="0"/>
      <dgm:spPr/>
    </dgm:pt>
    <dgm:pt modelId="{011CCE93-F399-44FC-898D-2BC734E1D382}" type="pres">
      <dgm:prSet presAssocID="{AE418F67-B0B0-4DE2-946A-F7B3811ACBC0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73D46F-4F4D-47A7-96FE-F5FD15166D01}" type="pres">
      <dgm:prSet presAssocID="{3C1C2363-2685-41C7-BCA3-3B784DEFC710}" presName="sibTrans" presStyleCnt="0"/>
      <dgm:spPr/>
    </dgm:pt>
    <dgm:pt modelId="{A70FE774-FAEB-44C7-BF50-F2B3581706A2}" type="pres">
      <dgm:prSet presAssocID="{6653E09F-2685-4E1B-A0B8-B93F23BDC9D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C3FB-45A3-4566-A7A2-585CC21CAB4B}" type="pres">
      <dgm:prSet presAssocID="{6CDB00B8-B4C8-4913-B9F1-03E9B8BDF222}" presName="sibTrans" presStyleCnt="0"/>
      <dgm:spPr/>
    </dgm:pt>
    <dgm:pt modelId="{6793CB69-CA45-4C67-A330-FD58B0229373}" type="pres">
      <dgm:prSet presAssocID="{B7C3DA85-7BF5-4200-AB55-0BA19BE5BDF2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DA8447-1A56-43C7-A09C-0CC05C82AFFB}" type="presOf" srcId="{735BCEE0-CE85-4345-A448-8C2A8258DE0A}" destId="{0484E124-47A5-430F-B058-A9B0882D2A1B}" srcOrd="0" destOrd="0" presId="urn:microsoft.com/office/officeart/2005/8/layout/hProcess9"/>
    <dgm:cxn modelId="{F69B6664-10DF-43CA-AAB9-9EF026DB567B}" type="presOf" srcId="{1732DEDA-484C-4D5A-9694-1C393DD742F7}" destId="{33297F61-759E-4B0C-AE9C-0B328935CE68}" srcOrd="0" destOrd="0" presId="urn:microsoft.com/office/officeart/2005/8/layout/hProcess9"/>
    <dgm:cxn modelId="{1CE9F628-9E71-40BC-B609-497698032AE5}" type="presOf" srcId="{AE418F67-B0B0-4DE2-946A-F7B3811ACBC0}" destId="{011CCE93-F399-44FC-898D-2BC734E1D382}" srcOrd="0" destOrd="0" presId="urn:microsoft.com/office/officeart/2005/8/layout/hProcess9"/>
    <dgm:cxn modelId="{C85CF7D9-F987-47BD-B42B-9B6AF04A99E7}" type="presOf" srcId="{6653E09F-2685-4E1B-A0B8-B93F23BDC9DC}" destId="{A70FE774-FAEB-44C7-BF50-F2B3581706A2}" srcOrd="0" destOrd="0" presId="urn:microsoft.com/office/officeart/2005/8/layout/hProcess9"/>
    <dgm:cxn modelId="{A75EE324-7F6F-468E-A705-DA65023B8072}" srcId="{1732DEDA-484C-4D5A-9694-1C393DD742F7}" destId="{AE418F67-B0B0-4DE2-946A-F7B3811ACBC0}" srcOrd="1" destOrd="0" parTransId="{ECA51B5D-CAB8-4C0F-8EF3-5BEFADFC20D1}" sibTransId="{3C1C2363-2685-41C7-BCA3-3B784DEFC710}"/>
    <dgm:cxn modelId="{2BC0C49C-3619-4343-A35B-86DB07E86047}" type="presOf" srcId="{B7C3DA85-7BF5-4200-AB55-0BA19BE5BDF2}" destId="{6793CB69-CA45-4C67-A330-FD58B0229373}" srcOrd="0" destOrd="0" presId="urn:microsoft.com/office/officeart/2005/8/layout/hProcess9"/>
    <dgm:cxn modelId="{C843CF52-CFA9-42E9-9C9E-DBFE0C976F91}" srcId="{1732DEDA-484C-4D5A-9694-1C393DD742F7}" destId="{6653E09F-2685-4E1B-A0B8-B93F23BDC9DC}" srcOrd="2" destOrd="0" parTransId="{080A596F-6C75-4E72-B524-F54023A65734}" sibTransId="{6CDB00B8-B4C8-4913-B9F1-03E9B8BDF222}"/>
    <dgm:cxn modelId="{C23842D1-C05A-45CF-9E04-3017C2D5A9D3}" srcId="{1732DEDA-484C-4D5A-9694-1C393DD742F7}" destId="{735BCEE0-CE85-4345-A448-8C2A8258DE0A}" srcOrd="0" destOrd="0" parTransId="{A251B723-A7A9-4F47-A671-860162447FB5}" sibTransId="{3235EA95-F898-4B63-9AB0-93512048D5B6}"/>
    <dgm:cxn modelId="{4B7110A1-4926-4C23-BA94-ED70D795D181}" srcId="{1732DEDA-484C-4D5A-9694-1C393DD742F7}" destId="{B7C3DA85-7BF5-4200-AB55-0BA19BE5BDF2}" srcOrd="3" destOrd="0" parTransId="{3246CDAE-4794-493C-9F01-8ABB08397AD4}" sibTransId="{D4653661-DB03-46FE-B267-E648FAA6F743}"/>
    <dgm:cxn modelId="{109AB5CE-D349-46D4-8B7F-F643CCE77C6F}" type="presParOf" srcId="{33297F61-759E-4B0C-AE9C-0B328935CE68}" destId="{D74FA9E1-0992-4C6C-8099-9B439BC7BEF8}" srcOrd="0" destOrd="0" presId="urn:microsoft.com/office/officeart/2005/8/layout/hProcess9"/>
    <dgm:cxn modelId="{72EBC21C-4EB2-4A29-B44A-AB455CC61F17}" type="presParOf" srcId="{33297F61-759E-4B0C-AE9C-0B328935CE68}" destId="{B9991EF5-130B-4EBE-ABFC-4FC6B3DFF8CD}" srcOrd="1" destOrd="0" presId="urn:microsoft.com/office/officeart/2005/8/layout/hProcess9"/>
    <dgm:cxn modelId="{256716EF-189B-4CB0-9A64-E9BB092A0CF1}" type="presParOf" srcId="{B9991EF5-130B-4EBE-ABFC-4FC6B3DFF8CD}" destId="{0484E124-47A5-430F-B058-A9B0882D2A1B}" srcOrd="0" destOrd="0" presId="urn:microsoft.com/office/officeart/2005/8/layout/hProcess9"/>
    <dgm:cxn modelId="{7A1B3B1F-41F2-4E9A-ADE8-96FAE043B0F3}" type="presParOf" srcId="{B9991EF5-130B-4EBE-ABFC-4FC6B3DFF8CD}" destId="{5927EE47-E41D-4436-BABD-F6E8E4D02308}" srcOrd="1" destOrd="0" presId="urn:microsoft.com/office/officeart/2005/8/layout/hProcess9"/>
    <dgm:cxn modelId="{182660C5-8572-43D9-AD3E-6D6DA7077865}" type="presParOf" srcId="{B9991EF5-130B-4EBE-ABFC-4FC6B3DFF8CD}" destId="{011CCE93-F399-44FC-898D-2BC734E1D382}" srcOrd="2" destOrd="0" presId="urn:microsoft.com/office/officeart/2005/8/layout/hProcess9"/>
    <dgm:cxn modelId="{BF392711-B375-4493-8001-32EC5B726800}" type="presParOf" srcId="{B9991EF5-130B-4EBE-ABFC-4FC6B3DFF8CD}" destId="{4A73D46F-4F4D-47A7-96FE-F5FD15166D01}" srcOrd="3" destOrd="0" presId="urn:microsoft.com/office/officeart/2005/8/layout/hProcess9"/>
    <dgm:cxn modelId="{40A53FBE-428E-42CF-A96D-91ADBFAF6488}" type="presParOf" srcId="{B9991EF5-130B-4EBE-ABFC-4FC6B3DFF8CD}" destId="{A70FE774-FAEB-44C7-BF50-F2B3581706A2}" srcOrd="4" destOrd="0" presId="urn:microsoft.com/office/officeart/2005/8/layout/hProcess9"/>
    <dgm:cxn modelId="{387B325C-84A0-4061-BC45-804F9DE12F9F}" type="presParOf" srcId="{B9991EF5-130B-4EBE-ABFC-4FC6B3DFF8CD}" destId="{1B33C3FB-45A3-4566-A7A2-585CC21CAB4B}" srcOrd="5" destOrd="0" presId="urn:microsoft.com/office/officeart/2005/8/layout/hProcess9"/>
    <dgm:cxn modelId="{FD936696-CE00-434A-BE65-8F52BA5C537C}" type="presParOf" srcId="{B9991EF5-130B-4EBE-ABFC-4FC6B3DFF8CD}" destId="{6793CB69-CA45-4C67-A330-FD58B022937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32DEDA-484C-4D5A-9694-1C393DD742F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35BCEE0-CE85-4345-A448-8C2A8258DE0A}">
      <dgm:prSet phldrT="[Текст]"/>
      <dgm:spPr>
        <a:solidFill>
          <a:srgbClr val="FF6600"/>
        </a:solidFill>
      </dgm:spPr>
      <dgm:t>
        <a:bodyPr/>
        <a:lstStyle/>
        <a:p>
          <a:r>
            <a:rPr lang="ru-RU" dirty="0" smtClean="0"/>
            <a:t>500 </a:t>
          </a:r>
          <a:r>
            <a:rPr lang="ru-RU" dirty="0" err="1" smtClean="0"/>
            <a:t>к.е</a:t>
          </a:r>
          <a:r>
            <a:rPr lang="ru-RU" dirty="0" smtClean="0"/>
            <a:t>.</a:t>
          </a:r>
          <a:endParaRPr lang="ru-RU" dirty="0"/>
        </a:p>
      </dgm:t>
    </dgm:pt>
    <dgm:pt modelId="{A251B723-A7A9-4F47-A671-860162447FB5}" type="parTrans" cxnId="{C23842D1-C05A-45CF-9E04-3017C2D5A9D3}">
      <dgm:prSet/>
      <dgm:spPr/>
      <dgm:t>
        <a:bodyPr/>
        <a:lstStyle/>
        <a:p>
          <a:endParaRPr lang="ru-RU"/>
        </a:p>
      </dgm:t>
    </dgm:pt>
    <dgm:pt modelId="{3235EA95-F898-4B63-9AB0-93512048D5B6}" type="sibTrans" cxnId="{C23842D1-C05A-45CF-9E04-3017C2D5A9D3}">
      <dgm:prSet/>
      <dgm:spPr/>
      <dgm:t>
        <a:bodyPr/>
        <a:lstStyle/>
        <a:p>
          <a:endParaRPr lang="ru-RU"/>
        </a:p>
      </dgm:t>
    </dgm:pt>
    <dgm:pt modelId="{AE418F67-B0B0-4DE2-946A-F7B3811ACBC0}">
      <dgm:prSet phldrT="[Текст]"/>
      <dgm:spPr>
        <a:solidFill>
          <a:srgbClr val="FF6600"/>
        </a:solidFill>
      </dgm:spPr>
      <dgm:t>
        <a:bodyPr/>
        <a:lstStyle/>
        <a:p>
          <a:r>
            <a:rPr lang="ru-RU" dirty="0" smtClean="0"/>
            <a:t>500 </a:t>
          </a:r>
          <a:r>
            <a:rPr lang="ru-RU" dirty="0" err="1" smtClean="0"/>
            <a:t>к.е</a:t>
          </a:r>
          <a:r>
            <a:rPr lang="ru-RU" dirty="0" smtClean="0"/>
            <a:t>.</a:t>
          </a:r>
          <a:endParaRPr lang="ru-RU" dirty="0"/>
        </a:p>
      </dgm:t>
    </dgm:pt>
    <dgm:pt modelId="{ECA51B5D-CAB8-4C0F-8EF3-5BEFADFC20D1}" type="parTrans" cxnId="{A75EE324-7F6F-468E-A705-DA65023B8072}">
      <dgm:prSet/>
      <dgm:spPr/>
      <dgm:t>
        <a:bodyPr/>
        <a:lstStyle/>
        <a:p>
          <a:endParaRPr lang="ru-RU"/>
        </a:p>
      </dgm:t>
    </dgm:pt>
    <dgm:pt modelId="{3C1C2363-2685-41C7-BCA3-3B784DEFC710}" type="sibTrans" cxnId="{A75EE324-7F6F-468E-A705-DA65023B8072}">
      <dgm:prSet/>
      <dgm:spPr/>
      <dgm:t>
        <a:bodyPr/>
        <a:lstStyle/>
        <a:p>
          <a:endParaRPr lang="ru-RU"/>
        </a:p>
      </dgm:t>
    </dgm:pt>
    <dgm:pt modelId="{B7C3DA85-7BF5-4200-AB55-0BA19BE5BDF2}">
      <dgm:prSet phldrT="[Текст]"/>
      <dgm:spPr>
        <a:solidFill>
          <a:srgbClr val="FF6600"/>
        </a:solidFill>
      </dgm:spPr>
      <dgm:t>
        <a:bodyPr/>
        <a:lstStyle/>
        <a:p>
          <a:r>
            <a:rPr lang="ru-RU" smtClean="0"/>
            <a:t>500 к.е.</a:t>
          </a:r>
          <a:endParaRPr lang="ru-RU" dirty="0"/>
        </a:p>
      </dgm:t>
    </dgm:pt>
    <dgm:pt modelId="{3246CDAE-4794-493C-9F01-8ABB08397AD4}" type="parTrans" cxnId="{4B7110A1-4926-4C23-BA94-ED70D795D181}">
      <dgm:prSet/>
      <dgm:spPr/>
      <dgm:t>
        <a:bodyPr/>
        <a:lstStyle/>
        <a:p>
          <a:endParaRPr lang="ru-RU"/>
        </a:p>
      </dgm:t>
    </dgm:pt>
    <dgm:pt modelId="{D4653661-DB03-46FE-B267-E648FAA6F743}" type="sibTrans" cxnId="{4B7110A1-4926-4C23-BA94-ED70D795D181}">
      <dgm:prSet/>
      <dgm:spPr/>
      <dgm:t>
        <a:bodyPr/>
        <a:lstStyle/>
        <a:p>
          <a:endParaRPr lang="ru-RU"/>
        </a:p>
      </dgm:t>
    </dgm:pt>
    <dgm:pt modelId="{6653E09F-2685-4E1B-A0B8-B93F23BDC9DC}">
      <dgm:prSet phldrT="[Текст]"/>
      <dgm:spPr>
        <a:solidFill>
          <a:srgbClr val="FF6600"/>
        </a:solidFill>
      </dgm:spPr>
      <dgm:t>
        <a:bodyPr/>
        <a:lstStyle/>
        <a:p>
          <a:r>
            <a:rPr lang="ru-RU" dirty="0" smtClean="0"/>
            <a:t>500 </a:t>
          </a:r>
          <a:r>
            <a:rPr lang="ru-RU" dirty="0" err="1" smtClean="0"/>
            <a:t>к.е</a:t>
          </a:r>
          <a:r>
            <a:rPr lang="ru-RU" dirty="0" smtClean="0"/>
            <a:t>.</a:t>
          </a:r>
          <a:endParaRPr lang="ru-RU" dirty="0"/>
        </a:p>
      </dgm:t>
    </dgm:pt>
    <dgm:pt modelId="{080A596F-6C75-4E72-B524-F54023A65734}" type="parTrans" cxnId="{C843CF52-CFA9-42E9-9C9E-DBFE0C976F91}">
      <dgm:prSet/>
      <dgm:spPr/>
      <dgm:t>
        <a:bodyPr/>
        <a:lstStyle/>
        <a:p>
          <a:endParaRPr lang="ru-RU"/>
        </a:p>
      </dgm:t>
    </dgm:pt>
    <dgm:pt modelId="{6CDB00B8-B4C8-4913-B9F1-03E9B8BDF222}" type="sibTrans" cxnId="{C843CF52-CFA9-42E9-9C9E-DBFE0C976F91}">
      <dgm:prSet/>
      <dgm:spPr/>
      <dgm:t>
        <a:bodyPr/>
        <a:lstStyle/>
        <a:p>
          <a:endParaRPr lang="ru-RU"/>
        </a:p>
      </dgm:t>
    </dgm:pt>
    <dgm:pt modelId="{33297F61-759E-4B0C-AE9C-0B328935CE68}" type="pres">
      <dgm:prSet presAssocID="{1732DEDA-484C-4D5A-9694-1C393DD742F7}" presName="CompostProcess" presStyleCnt="0">
        <dgm:presLayoutVars>
          <dgm:dir/>
          <dgm:resizeHandles val="exact"/>
        </dgm:presLayoutVars>
      </dgm:prSet>
      <dgm:spPr/>
    </dgm:pt>
    <dgm:pt modelId="{D74FA9E1-0992-4C6C-8099-9B439BC7BEF8}" type="pres">
      <dgm:prSet presAssocID="{1732DEDA-484C-4D5A-9694-1C393DD742F7}" presName="arrow" presStyleLbl="bgShp" presStyleIdx="0" presStyleCnt="1"/>
      <dgm:spPr/>
    </dgm:pt>
    <dgm:pt modelId="{B9991EF5-130B-4EBE-ABFC-4FC6B3DFF8CD}" type="pres">
      <dgm:prSet presAssocID="{1732DEDA-484C-4D5A-9694-1C393DD742F7}" presName="linearProcess" presStyleCnt="0"/>
      <dgm:spPr/>
    </dgm:pt>
    <dgm:pt modelId="{0484E124-47A5-430F-B058-A9B0882D2A1B}" type="pres">
      <dgm:prSet presAssocID="{735BCEE0-CE85-4345-A448-8C2A8258DE0A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7EE47-E41D-4436-BABD-F6E8E4D02308}" type="pres">
      <dgm:prSet presAssocID="{3235EA95-F898-4B63-9AB0-93512048D5B6}" presName="sibTrans" presStyleCnt="0"/>
      <dgm:spPr/>
    </dgm:pt>
    <dgm:pt modelId="{011CCE93-F399-44FC-898D-2BC734E1D382}" type="pres">
      <dgm:prSet presAssocID="{AE418F67-B0B0-4DE2-946A-F7B3811ACBC0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73D46F-4F4D-47A7-96FE-F5FD15166D01}" type="pres">
      <dgm:prSet presAssocID="{3C1C2363-2685-41C7-BCA3-3B784DEFC710}" presName="sibTrans" presStyleCnt="0"/>
      <dgm:spPr/>
    </dgm:pt>
    <dgm:pt modelId="{A70FE774-FAEB-44C7-BF50-F2B3581706A2}" type="pres">
      <dgm:prSet presAssocID="{6653E09F-2685-4E1B-A0B8-B93F23BDC9D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C3FB-45A3-4566-A7A2-585CC21CAB4B}" type="pres">
      <dgm:prSet presAssocID="{6CDB00B8-B4C8-4913-B9F1-03E9B8BDF222}" presName="sibTrans" presStyleCnt="0"/>
      <dgm:spPr/>
    </dgm:pt>
    <dgm:pt modelId="{6793CB69-CA45-4C67-A330-FD58B0229373}" type="pres">
      <dgm:prSet presAssocID="{B7C3DA85-7BF5-4200-AB55-0BA19BE5BDF2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A8DDC4-D1B5-4E05-85F2-A1660B820FB1}" type="presOf" srcId="{B7C3DA85-7BF5-4200-AB55-0BA19BE5BDF2}" destId="{6793CB69-CA45-4C67-A330-FD58B0229373}" srcOrd="0" destOrd="0" presId="urn:microsoft.com/office/officeart/2005/8/layout/hProcess9"/>
    <dgm:cxn modelId="{348B817B-B3BD-40B1-821E-E6A5913646E3}" type="presOf" srcId="{6653E09F-2685-4E1B-A0B8-B93F23BDC9DC}" destId="{A70FE774-FAEB-44C7-BF50-F2B3581706A2}" srcOrd="0" destOrd="0" presId="urn:microsoft.com/office/officeart/2005/8/layout/hProcess9"/>
    <dgm:cxn modelId="{0A1E471B-4C82-4A0B-B1A2-8382BECD2886}" type="presOf" srcId="{1732DEDA-484C-4D5A-9694-1C393DD742F7}" destId="{33297F61-759E-4B0C-AE9C-0B328935CE68}" srcOrd="0" destOrd="0" presId="urn:microsoft.com/office/officeart/2005/8/layout/hProcess9"/>
    <dgm:cxn modelId="{C843CF52-CFA9-42E9-9C9E-DBFE0C976F91}" srcId="{1732DEDA-484C-4D5A-9694-1C393DD742F7}" destId="{6653E09F-2685-4E1B-A0B8-B93F23BDC9DC}" srcOrd="2" destOrd="0" parTransId="{080A596F-6C75-4E72-B524-F54023A65734}" sibTransId="{6CDB00B8-B4C8-4913-B9F1-03E9B8BDF222}"/>
    <dgm:cxn modelId="{7238138E-B9FC-493A-82F8-9D4BB334AC8C}" type="presOf" srcId="{AE418F67-B0B0-4DE2-946A-F7B3811ACBC0}" destId="{011CCE93-F399-44FC-898D-2BC734E1D382}" srcOrd="0" destOrd="0" presId="urn:microsoft.com/office/officeart/2005/8/layout/hProcess9"/>
    <dgm:cxn modelId="{4B7110A1-4926-4C23-BA94-ED70D795D181}" srcId="{1732DEDA-484C-4D5A-9694-1C393DD742F7}" destId="{B7C3DA85-7BF5-4200-AB55-0BA19BE5BDF2}" srcOrd="3" destOrd="0" parTransId="{3246CDAE-4794-493C-9F01-8ABB08397AD4}" sibTransId="{D4653661-DB03-46FE-B267-E648FAA6F743}"/>
    <dgm:cxn modelId="{98760EC4-4760-4402-A994-9DC4ED8BA7F5}" type="presOf" srcId="{735BCEE0-CE85-4345-A448-8C2A8258DE0A}" destId="{0484E124-47A5-430F-B058-A9B0882D2A1B}" srcOrd="0" destOrd="0" presId="urn:microsoft.com/office/officeart/2005/8/layout/hProcess9"/>
    <dgm:cxn modelId="{C23842D1-C05A-45CF-9E04-3017C2D5A9D3}" srcId="{1732DEDA-484C-4D5A-9694-1C393DD742F7}" destId="{735BCEE0-CE85-4345-A448-8C2A8258DE0A}" srcOrd="0" destOrd="0" parTransId="{A251B723-A7A9-4F47-A671-860162447FB5}" sibTransId="{3235EA95-F898-4B63-9AB0-93512048D5B6}"/>
    <dgm:cxn modelId="{A75EE324-7F6F-468E-A705-DA65023B8072}" srcId="{1732DEDA-484C-4D5A-9694-1C393DD742F7}" destId="{AE418F67-B0B0-4DE2-946A-F7B3811ACBC0}" srcOrd="1" destOrd="0" parTransId="{ECA51B5D-CAB8-4C0F-8EF3-5BEFADFC20D1}" sibTransId="{3C1C2363-2685-41C7-BCA3-3B784DEFC710}"/>
    <dgm:cxn modelId="{BFEA9363-71DC-4B87-9905-BB587E622F7B}" type="presParOf" srcId="{33297F61-759E-4B0C-AE9C-0B328935CE68}" destId="{D74FA9E1-0992-4C6C-8099-9B439BC7BEF8}" srcOrd="0" destOrd="0" presId="urn:microsoft.com/office/officeart/2005/8/layout/hProcess9"/>
    <dgm:cxn modelId="{4B0B3CDB-EB4C-436A-B222-8BD0850CBD34}" type="presParOf" srcId="{33297F61-759E-4B0C-AE9C-0B328935CE68}" destId="{B9991EF5-130B-4EBE-ABFC-4FC6B3DFF8CD}" srcOrd="1" destOrd="0" presId="urn:microsoft.com/office/officeart/2005/8/layout/hProcess9"/>
    <dgm:cxn modelId="{5D5D4FE4-BAA7-40C1-A1DA-80D72A0A9ADA}" type="presParOf" srcId="{B9991EF5-130B-4EBE-ABFC-4FC6B3DFF8CD}" destId="{0484E124-47A5-430F-B058-A9B0882D2A1B}" srcOrd="0" destOrd="0" presId="urn:microsoft.com/office/officeart/2005/8/layout/hProcess9"/>
    <dgm:cxn modelId="{2A0E21F6-ECAE-48F5-9956-B02D594AC2E4}" type="presParOf" srcId="{B9991EF5-130B-4EBE-ABFC-4FC6B3DFF8CD}" destId="{5927EE47-E41D-4436-BABD-F6E8E4D02308}" srcOrd="1" destOrd="0" presId="urn:microsoft.com/office/officeart/2005/8/layout/hProcess9"/>
    <dgm:cxn modelId="{3FCDD118-6EB6-481B-920C-9EDB9FAC79C2}" type="presParOf" srcId="{B9991EF5-130B-4EBE-ABFC-4FC6B3DFF8CD}" destId="{011CCE93-F399-44FC-898D-2BC734E1D382}" srcOrd="2" destOrd="0" presId="urn:microsoft.com/office/officeart/2005/8/layout/hProcess9"/>
    <dgm:cxn modelId="{2B69D923-EFB2-40EB-8F67-23EBB552A38A}" type="presParOf" srcId="{B9991EF5-130B-4EBE-ABFC-4FC6B3DFF8CD}" destId="{4A73D46F-4F4D-47A7-96FE-F5FD15166D01}" srcOrd="3" destOrd="0" presId="urn:microsoft.com/office/officeart/2005/8/layout/hProcess9"/>
    <dgm:cxn modelId="{680A7166-0CA1-4563-A8A6-77CC632FAF93}" type="presParOf" srcId="{B9991EF5-130B-4EBE-ABFC-4FC6B3DFF8CD}" destId="{A70FE774-FAEB-44C7-BF50-F2B3581706A2}" srcOrd="4" destOrd="0" presId="urn:microsoft.com/office/officeart/2005/8/layout/hProcess9"/>
    <dgm:cxn modelId="{32696A5E-F1E0-480F-8594-D158B9353EFC}" type="presParOf" srcId="{B9991EF5-130B-4EBE-ABFC-4FC6B3DFF8CD}" destId="{1B33C3FB-45A3-4566-A7A2-585CC21CAB4B}" srcOrd="5" destOrd="0" presId="urn:microsoft.com/office/officeart/2005/8/layout/hProcess9"/>
    <dgm:cxn modelId="{BC5DAFA8-820E-4CAB-95D3-78B6D2315CCB}" type="presParOf" srcId="{B9991EF5-130B-4EBE-ABFC-4FC6B3DFF8CD}" destId="{6793CB69-CA45-4C67-A330-FD58B022937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32DEDA-484C-4D5A-9694-1C393DD742F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35BCEE0-CE85-4345-A448-8C2A8258DE0A}">
      <dgm:prSet phldrT="[Текст]"/>
      <dgm:spPr>
        <a:solidFill>
          <a:srgbClr val="FF6600"/>
        </a:solidFill>
      </dgm:spPr>
      <dgm:t>
        <a:bodyPr/>
        <a:lstStyle/>
        <a:p>
          <a:r>
            <a:rPr lang="ru-RU" dirty="0" smtClean="0"/>
            <a:t>700 </a:t>
          </a:r>
          <a:r>
            <a:rPr lang="ru-RU" dirty="0" err="1" smtClean="0"/>
            <a:t>к.е</a:t>
          </a:r>
          <a:r>
            <a:rPr lang="ru-RU" dirty="0" smtClean="0"/>
            <a:t>.</a:t>
          </a:r>
          <a:endParaRPr lang="ru-RU" dirty="0"/>
        </a:p>
      </dgm:t>
    </dgm:pt>
    <dgm:pt modelId="{A251B723-A7A9-4F47-A671-860162447FB5}" type="parTrans" cxnId="{C23842D1-C05A-45CF-9E04-3017C2D5A9D3}">
      <dgm:prSet/>
      <dgm:spPr/>
      <dgm:t>
        <a:bodyPr/>
        <a:lstStyle/>
        <a:p>
          <a:endParaRPr lang="ru-RU"/>
        </a:p>
      </dgm:t>
    </dgm:pt>
    <dgm:pt modelId="{3235EA95-F898-4B63-9AB0-93512048D5B6}" type="sibTrans" cxnId="{C23842D1-C05A-45CF-9E04-3017C2D5A9D3}">
      <dgm:prSet/>
      <dgm:spPr/>
      <dgm:t>
        <a:bodyPr/>
        <a:lstStyle/>
        <a:p>
          <a:endParaRPr lang="ru-RU"/>
        </a:p>
      </dgm:t>
    </dgm:pt>
    <dgm:pt modelId="{AE418F67-B0B0-4DE2-946A-F7B3811ACBC0}">
      <dgm:prSet phldrT="[Текст]"/>
      <dgm:spPr>
        <a:solidFill>
          <a:srgbClr val="FF6600"/>
        </a:solidFill>
      </dgm:spPr>
      <dgm:t>
        <a:bodyPr/>
        <a:lstStyle/>
        <a:p>
          <a:r>
            <a:rPr lang="ru-RU" dirty="0" smtClean="0"/>
            <a:t>700 </a:t>
          </a:r>
          <a:r>
            <a:rPr lang="ru-RU" dirty="0" err="1" smtClean="0"/>
            <a:t>к.е</a:t>
          </a:r>
          <a:r>
            <a:rPr lang="ru-RU" dirty="0" smtClean="0"/>
            <a:t>.</a:t>
          </a:r>
          <a:endParaRPr lang="ru-RU" dirty="0"/>
        </a:p>
      </dgm:t>
    </dgm:pt>
    <dgm:pt modelId="{ECA51B5D-CAB8-4C0F-8EF3-5BEFADFC20D1}" type="parTrans" cxnId="{A75EE324-7F6F-468E-A705-DA65023B8072}">
      <dgm:prSet/>
      <dgm:spPr/>
      <dgm:t>
        <a:bodyPr/>
        <a:lstStyle/>
        <a:p>
          <a:endParaRPr lang="ru-RU"/>
        </a:p>
      </dgm:t>
    </dgm:pt>
    <dgm:pt modelId="{3C1C2363-2685-41C7-BCA3-3B784DEFC710}" type="sibTrans" cxnId="{A75EE324-7F6F-468E-A705-DA65023B8072}">
      <dgm:prSet/>
      <dgm:spPr/>
      <dgm:t>
        <a:bodyPr/>
        <a:lstStyle/>
        <a:p>
          <a:endParaRPr lang="ru-RU"/>
        </a:p>
      </dgm:t>
    </dgm:pt>
    <dgm:pt modelId="{B7C3DA85-7BF5-4200-AB55-0BA19BE5BDF2}">
      <dgm:prSet phldrT="[Текст]"/>
      <dgm:spPr>
        <a:solidFill>
          <a:srgbClr val="FF6600"/>
        </a:solidFill>
      </dgm:spPr>
      <dgm:t>
        <a:bodyPr/>
        <a:lstStyle/>
        <a:p>
          <a:r>
            <a:rPr lang="ru-RU" dirty="0" smtClean="0"/>
            <a:t>700 </a:t>
          </a:r>
          <a:r>
            <a:rPr lang="ru-RU" dirty="0" err="1" smtClean="0"/>
            <a:t>к.е</a:t>
          </a:r>
          <a:r>
            <a:rPr lang="ru-RU" dirty="0" smtClean="0"/>
            <a:t>.</a:t>
          </a:r>
          <a:endParaRPr lang="ru-RU" dirty="0"/>
        </a:p>
      </dgm:t>
    </dgm:pt>
    <dgm:pt modelId="{3246CDAE-4794-493C-9F01-8ABB08397AD4}" type="parTrans" cxnId="{4B7110A1-4926-4C23-BA94-ED70D795D181}">
      <dgm:prSet/>
      <dgm:spPr/>
      <dgm:t>
        <a:bodyPr/>
        <a:lstStyle/>
        <a:p>
          <a:endParaRPr lang="ru-RU"/>
        </a:p>
      </dgm:t>
    </dgm:pt>
    <dgm:pt modelId="{D4653661-DB03-46FE-B267-E648FAA6F743}" type="sibTrans" cxnId="{4B7110A1-4926-4C23-BA94-ED70D795D181}">
      <dgm:prSet/>
      <dgm:spPr/>
      <dgm:t>
        <a:bodyPr/>
        <a:lstStyle/>
        <a:p>
          <a:endParaRPr lang="ru-RU"/>
        </a:p>
      </dgm:t>
    </dgm:pt>
    <dgm:pt modelId="{6653E09F-2685-4E1B-A0B8-B93F23BDC9DC}">
      <dgm:prSet phldrT="[Текст]"/>
      <dgm:spPr>
        <a:solidFill>
          <a:srgbClr val="FF6600"/>
        </a:solidFill>
      </dgm:spPr>
      <dgm:t>
        <a:bodyPr/>
        <a:lstStyle/>
        <a:p>
          <a:r>
            <a:rPr lang="ru-RU" dirty="0" smtClean="0"/>
            <a:t>700 </a:t>
          </a:r>
          <a:r>
            <a:rPr lang="ru-RU" dirty="0" err="1" smtClean="0"/>
            <a:t>к.е</a:t>
          </a:r>
          <a:r>
            <a:rPr lang="ru-RU" dirty="0" smtClean="0"/>
            <a:t>.</a:t>
          </a:r>
          <a:endParaRPr lang="ru-RU" dirty="0"/>
        </a:p>
      </dgm:t>
    </dgm:pt>
    <dgm:pt modelId="{080A596F-6C75-4E72-B524-F54023A65734}" type="parTrans" cxnId="{C843CF52-CFA9-42E9-9C9E-DBFE0C976F91}">
      <dgm:prSet/>
      <dgm:spPr/>
      <dgm:t>
        <a:bodyPr/>
        <a:lstStyle/>
        <a:p>
          <a:endParaRPr lang="ru-RU"/>
        </a:p>
      </dgm:t>
    </dgm:pt>
    <dgm:pt modelId="{6CDB00B8-B4C8-4913-B9F1-03E9B8BDF222}" type="sibTrans" cxnId="{C843CF52-CFA9-42E9-9C9E-DBFE0C976F91}">
      <dgm:prSet/>
      <dgm:spPr/>
      <dgm:t>
        <a:bodyPr/>
        <a:lstStyle/>
        <a:p>
          <a:endParaRPr lang="ru-RU"/>
        </a:p>
      </dgm:t>
    </dgm:pt>
    <dgm:pt modelId="{33297F61-759E-4B0C-AE9C-0B328935CE68}" type="pres">
      <dgm:prSet presAssocID="{1732DEDA-484C-4D5A-9694-1C393DD742F7}" presName="CompostProcess" presStyleCnt="0">
        <dgm:presLayoutVars>
          <dgm:dir/>
          <dgm:resizeHandles val="exact"/>
        </dgm:presLayoutVars>
      </dgm:prSet>
      <dgm:spPr/>
    </dgm:pt>
    <dgm:pt modelId="{D74FA9E1-0992-4C6C-8099-9B439BC7BEF8}" type="pres">
      <dgm:prSet presAssocID="{1732DEDA-484C-4D5A-9694-1C393DD742F7}" presName="arrow" presStyleLbl="bgShp" presStyleIdx="0" presStyleCnt="1"/>
      <dgm:spPr/>
    </dgm:pt>
    <dgm:pt modelId="{B9991EF5-130B-4EBE-ABFC-4FC6B3DFF8CD}" type="pres">
      <dgm:prSet presAssocID="{1732DEDA-484C-4D5A-9694-1C393DD742F7}" presName="linearProcess" presStyleCnt="0"/>
      <dgm:spPr/>
    </dgm:pt>
    <dgm:pt modelId="{0484E124-47A5-430F-B058-A9B0882D2A1B}" type="pres">
      <dgm:prSet presAssocID="{735BCEE0-CE85-4345-A448-8C2A8258DE0A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7EE47-E41D-4436-BABD-F6E8E4D02308}" type="pres">
      <dgm:prSet presAssocID="{3235EA95-F898-4B63-9AB0-93512048D5B6}" presName="sibTrans" presStyleCnt="0"/>
      <dgm:spPr/>
    </dgm:pt>
    <dgm:pt modelId="{011CCE93-F399-44FC-898D-2BC734E1D382}" type="pres">
      <dgm:prSet presAssocID="{AE418F67-B0B0-4DE2-946A-F7B3811ACBC0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73D46F-4F4D-47A7-96FE-F5FD15166D01}" type="pres">
      <dgm:prSet presAssocID="{3C1C2363-2685-41C7-BCA3-3B784DEFC710}" presName="sibTrans" presStyleCnt="0"/>
      <dgm:spPr/>
    </dgm:pt>
    <dgm:pt modelId="{A70FE774-FAEB-44C7-BF50-F2B3581706A2}" type="pres">
      <dgm:prSet presAssocID="{6653E09F-2685-4E1B-A0B8-B93F23BDC9D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C3FB-45A3-4566-A7A2-585CC21CAB4B}" type="pres">
      <dgm:prSet presAssocID="{6CDB00B8-B4C8-4913-B9F1-03E9B8BDF222}" presName="sibTrans" presStyleCnt="0"/>
      <dgm:spPr/>
    </dgm:pt>
    <dgm:pt modelId="{6793CB69-CA45-4C67-A330-FD58B0229373}" type="pres">
      <dgm:prSet presAssocID="{B7C3DA85-7BF5-4200-AB55-0BA19BE5BDF2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92C6EA-D9B7-4126-863C-D681831C1417}" type="presOf" srcId="{735BCEE0-CE85-4345-A448-8C2A8258DE0A}" destId="{0484E124-47A5-430F-B058-A9B0882D2A1B}" srcOrd="0" destOrd="0" presId="urn:microsoft.com/office/officeart/2005/8/layout/hProcess9"/>
    <dgm:cxn modelId="{5E7DC70B-245D-4639-A41A-766F06FFFF76}" type="presOf" srcId="{6653E09F-2685-4E1B-A0B8-B93F23BDC9DC}" destId="{A70FE774-FAEB-44C7-BF50-F2B3581706A2}" srcOrd="0" destOrd="0" presId="urn:microsoft.com/office/officeart/2005/8/layout/hProcess9"/>
    <dgm:cxn modelId="{C843CF52-CFA9-42E9-9C9E-DBFE0C976F91}" srcId="{1732DEDA-484C-4D5A-9694-1C393DD742F7}" destId="{6653E09F-2685-4E1B-A0B8-B93F23BDC9DC}" srcOrd="2" destOrd="0" parTransId="{080A596F-6C75-4E72-B524-F54023A65734}" sibTransId="{6CDB00B8-B4C8-4913-B9F1-03E9B8BDF222}"/>
    <dgm:cxn modelId="{066364D8-5375-4364-952B-17269F8E7650}" type="presOf" srcId="{AE418F67-B0B0-4DE2-946A-F7B3811ACBC0}" destId="{011CCE93-F399-44FC-898D-2BC734E1D382}" srcOrd="0" destOrd="0" presId="urn:microsoft.com/office/officeart/2005/8/layout/hProcess9"/>
    <dgm:cxn modelId="{C1DC1B35-32FB-4409-952B-7D70C9B20719}" type="presOf" srcId="{1732DEDA-484C-4D5A-9694-1C393DD742F7}" destId="{33297F61-759E-4B0C-AE9C-0B328935CE68}" srcOrd="0" destOrd="0" presId="urn:microsoft.com/office/officeart/2005/8/layout/hProcess9"/>
    <dgm:cxn modelId="{57383A8B-9D70-40B0-8D7F-941BFBE981EC}" type="presOf" srcId="{B7C3DA85-7BF5-4200-AB55-0BA19BE5BDF2}" destId="{6793CB69-CA45-4C67-A330-FD58B0229373}" srcOrd="0" destOrd="0" presId="urn:microsoft.com/office/officeart/2005/8/layout/hProcess9"/>
    <dgm:cxn modelId="{4B7110A1-4926-4C23-BA94-ED70D795D181}" srcId="{1732DEDA-484C-4D5A-9694-1C393DD742F7}" destId="{B7C3DA85-7BF5-4200-AB55-0BA19BE5BDF2}" srcOrd="3" destOrd="0" parTransId="{3246CDAE-4794-493C-9F01-8ABB08397AD4}" sibTransId="{D4653661-DB03-46FE-B267-E648FAA6F743}"/>
    <dgm:cxn modelId="{C23842D1-C05A-45CF-9E04-3017C2D5A9D3}" srcId="{1732DEDA-484C-4D5A-9694-1C393DD742F7}" destId="{735BCEE0-CE85-4345-A448-8C2A8258DE0A}" srcOrd="0" destOrd="0" parTransId="{A251B723-A7A9-4F47-A671-860162447FB5}" sibTransId="{3235EA95-F898-4B63-9AB0-93512048D5B6}"/>
    <dgm:cxn modelId="{A75EE324-7F6F-468E-A705-DA65023B8072}" srcId="{1732DEDA-484C-4D5A-9694-1C393DD742F7}" destId="{AE418F67-B0B0-4DE2-946A-F7B3811ACBC0}" srcOrd="1" destOrd="0" parTransId="{ECA51B5D-CAB8-4C0F-8EF3-5BEFADFC20D1}" sibTransId="{3C1C2363-2685-41C7-BCA3-3B784DEFC710}"/>
    <dgm:cxn modelId="{4D1E2FAD-A8F3-4E19-8D9E-B87A3739C843}" type="presParOf" srcId="{33297F61-759E-4B0C-AE9C-0B328935CE68}" destId="{D74FA9E1-0992-4C6C-8099-9B439BC7BEF8}" srcOrd="0" destOrd="0" presId="urn:microsoft.com/office/officeart/2005/8/layout/hProcess9"/>
    <dgm:cxn modelId="{4FBBAA29-A0AD-48A9-AF96-37CB59772C9F}" type="presParOf" srcId="{33297F61-759E-4B0C-AE9C-0B328935CE68}" destId="{B9991EF5-130B-4EBE-ABFC-4FC6B3DFF8CD}" srcOrd="1" destOrd="0" presId="urn:microsoft.com/office/officeart/2005/8/layout/hProcess9"/>
    <dgm:cxn modelId="{422D1A07-9F32-4307-91F7-C274E9206285}" type="presParOf" srcId="{B9991EF5-130B-4EBE-ABFC-4FC6B3DFF8CD}" destId="{0484E124-47A5-430F-B058-A9B0882D2A1B}" srcOrd="0" destOrd="0" presId="urn:microsoft.com/office/officeart/2005/8/layout/hProcess9"/>
    <dgm:cxn modelId="{5E7A170C-D46B-4925-84A2-E3EFD0A7C31B}" type="presParOf" srcId="{B9991EF5-130B-4EBE-ABFC-4FC6B3DFF8CD}" destId="{5927EE47-E41D-4436-BABD-F6E8E4D02308}" srcOrd="1" destOrd="0" presId="urn:microsoft.com/office/officeart/2005/8/layout/hProcess9"/>
    <dgm:cxn modelId="{008608F9-F6E6-4624-8B15-1A46DE6AE176}" type="presParOf" srcId="{B9991EF5-130B-4EBE-ABFC-4FC6B3DFF8CD}" destId="{011CCE93-F399-44FC-898D-2BC734E1D382}" srcOrd="2" destOrd="0" presId="urn:microsoft.com/office/officeart/2005/8/layout/hProcess9"/>
    <dgm:cxn modelId="{6736F798-077F-481A-9C85-8EEC072BAB5F}" type="presParOf" srcId="{B9991EF5-130B-4EBE-ABFC-4FC6B3DFF8CD}" destId="{4A73D46F-4F4D-47A7-96FE-F5FD15166D01}" srcOrd="3" destOrd="0" presId="urn:microsoft.com/office/officeart/2005/8/layout/hProcess9"/>
    <dgm:cxn modelId="{0AF41918-9C15-418F-90F4-308EF9511D47}" type="presParOf" srcId="{B9991EF5-130B-4EBE-ABFC-4FC6B3DFF8CD}" destId="{A70FE774-FAEB-44C7-BF50-F2B3581706A2}" srcOrd="4" destOrd="0" presId="urn:microsoft.com/office/officeart/2005/8/layout/hProcess9"/>
    <dgm:cxn modelId="{CD4D9EE6-963E-4F3B-B322-3DCCFF29CE04}" type="presParOf" srcId="{B9991EF5-130B-4EBE-ABFC-4FC6B3DFF8CD}" destId="{1B33C3FB-45A3-4566-A7A2-585CC21CAB4B}" srcOrd="5" destOrd="0" presId="urn:microsoft.com/office/officeart/2005/8/layout/hProcess9"/>
    <dgm:cxn modelId="{871C6AD6-D0D9-4656-92BD-2077DA1F96D3}" type="presParOf" srcId="{B9991EF5-130B-4EBE-ABFC-4FC6B3DFF8CD}" destId="{6793CB69-CA45-4C67-A330-FD58B022937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ADB9B-53B7-49FB-A9AA-65469F90EECD}">
      <dsp:nvSpPr>
        <dsp:cNvPr id="0" name=""/>
        <dsp:cNvSpPr/>
      </dsp:nvSpPr>
      <dsp:spPr>
        <a:xfrm rot="5400000">
          <a:off x="380755" y="1327890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BE9C1-DDD1-4E40-8F7E-90A21498292E}">
      <dsp:nvSpPr>
        <dsp:cNvPr id="0" name=""/>
        <dsp:cNvSpPr/>
      </dsp:nvSpPr>
      <dsp:spPr>
        <a:xfrm>
          <a:off x="429102" y="1894416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t" anchorCtr="0">
          <a:noAutofit/>
        </a:bodyPr>
        <a:lstStyle/>
        <a:p>
          <a:pPr lvl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>
              <a:solidFill>
                <a:srgbClr val="FF6600"/>
              </a:solidFill>
            </a:rPr>
            <a:t>300</a:t>
          </a:r>
          <a:endParaRPr lang="ru-RU" sz="6300" kern="1200" dirty="0">
            <a:solidFill>
              <a:srgbClr val="FF6600"/>
            </a:solidFill>
          </a:endParaRPr>
        </a:p>
      </dsp:txBody>
      <dsp:txXfrm>
        <a:off x="429102" y="1894416"/>
        <a:ext cx="1711813" cy="1500505"/>
      </dsp:txXfrm>
    </dsp:sp>
    <dsp:sp modelId="{97A1A286-425E-4D58-979C-84FCAE46EDD8}">
      <dsp:nvSpPr>
        <dsp:cNvPr id="0" name=""/>
        <dsp:cNvSpPr/>
      </dsp:nvSpPr>
      <dsp:spPr>
        <a:xfrm>
          <a:off x="1579374" y="1188296"/>
          <a:ext cx="322983" cy="322983"/>
        </a:xfrm>
        <a:prstGeom prst="triangle">
          <a:avLst>
            <a:gd name="adj" fmla="val 100000"/>
          </a:avLst>
        </a:prstGeom>
        <a:solidFill>
          <a:srgbClr val="FF6600"/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9562D5-F898-4C80-BD2E-819C8EE56BB0}">
      <dsp:nvSpPr>
        <dsp:cNvPr id="0" name=""/>
        <dsp:cNvSpPr/>
      </dsp:nvSpPr>
      <dsp:spPr>
        <a:xfrm rot="5400000">
          <a:off x="2476349" y="809333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29243-D8A3-4B6A-9A88-B6D5DE99AAFF}">
      <dsp:nvSpPr>
        <dsp:cNvPr id="0" name=""/>
        <dsp:cNvSpPr/>
      </dsp:nvSpPr>
      <dsp:spPr>
        <a:xfrm>
          <a:off x="2589351" y="1375860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t" anchorCtr="0">
          <a:noAutofit/>
        </a:bodyPr>
        <a:lstStyle/>
        <a:p>
          <a:pPr lvl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>
              <a:solidFill>
                <a:srgbClr val="FF6600"/>
              </a:solidFill>
            </a:rPr>
            <a:t>500</a:t>
          </a:r>
          <a:endParaRPr lang="ru-RU" sz="6300" kern="1200" dirty="0">
            <a:solidFill>
              <a:srgbClr val="FF6600"/>
            </a:solidFill>
          </a:endParaRPr>
        </a:p>
      </dsp:txBody>
      <dsp:txXfrm>
        <a:off x="2589351" y="1375860"/>
        <a:ext cx="1711813" cy="1500505"/>
      </dsp:txXfrm>
    </dsp:sp>
    <dsp:sp modelId="{2002C717-60F9-4678-8742-48250FC92791}">
      <dsp:nvSpPr>
        <dsp:cNvPr id="0" name=""/>
        <dsp:cNvSpPr/>
      </dsp:nvSpPr>
      <dsp:spPr>
        <a:xfrm>
          <a:off x="3674968" y="669740"/>
          <a:ext cx="322983" cy="322983"/>
        </a:xfrm>
        <a:prstGeom prst="triangle">
          <a:avLst>
            <a:gd name="adj" fmla="val 100000"/>
          </a:avLst>
        </a:prstGeom>
        <a:solidFill>
          <a:srgbClr val="FF6600"/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DDDE9-A627-4E80-B81C-6E7D043B5308}">
      <dsp:nvSpPr>
        <dsp:cNvPr id="0" name=""/>
        <dsp:cNvSpPr/>
      </dsp:nvSpPr>
      <dsp:spPr>
        <a:xfrm rot="5400000">
          <a:off x="4571943" y="290776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C3416C-9D94-47B7-8670-15A7A137B9A5}">
      <dsp:nvSpPr>
        <dsp:cNvPr id="0" name=""/>
        <dsp:cNvSpPr/>
      </dsp:nvSpPr>
      <dsp:spPr>
        <a:xfrm>
          <a:off x="4384186" y="857303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t" anchorCtr="0">
          <a:noAutofit/>
        </a:bodyPr>
        <a:lstStyle/>
        <a:p>
          <a:pPr lvl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>
              <a:solidFill>
                <a:srgbClr val="FF6600"/>
              </a:solidFill>
            </a:rPr>
            <a:t>700</a:t>
          </a:r>
          <a:endParaRPr lang="ru-RU" sz="6300" kern="1200" dirty="0">
            <a:solidFill>
              <a:srgbClr val="FF6600"/>
            </a:solidFill>
          </a:endParaRPr>
        </a:p>
      </dsp:txBody>
      <dsp:txXfrm>
        <a:off x="4384186" y="857303"/>
        <a:ext cx="1711813" cy="15005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F6341-A13C-4DC9-9F9D-38E33B3FE6DB}">
      <dsp:nvSpPr>
        <dsp:cNvPr id="0" name=""/>
        <dsp:cNvSpPr/>
      </dsp:nvSpPr>
      <dsp:spPr>
        <a:xfrm>
          <a:off x="0" y="8400"/>
          <a:ext cx="520558" cy="208223"/>
        </a:xfrm>
        <a:prstGeom prst="chevron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04112" y="8400"/>
        <a:ext cx="312335" cy="208223"/>
      </dsp:txXfrm>
    </dsp:sp>
    <dsp:sp modelId="{73424A77-EA2E-4991-955F-69AE948C10A8}">
      <dsp:nvSpPr>
        <dsp:cNvPr id="0" name=""/>
        <dsp:cNvSpPr/>
      </dsp:nvSpPr>
      <dsp:spPr>
        <a:xfrm>
          <a:off x="468503" y="8400"/>
          <a:ext cx="520558" cy="208223"/>
        </a:xfrm>
        <a:prstGeom prst="chevron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572615" y="8400"/>
        <a:ext cx="312335" cy="208223"/>
      </dsp:txXfrm>
    </dsp:sp>
    <dsp:sp modelId="{2982E40C-5DA8-41D4-908C-54D75CF09B9B}">
      <dsp:nvSpPr>
        <dsp:cNvPr id="0" name=""/>
        <dsp:cNvSpPr/>
      </dsp:nvSpPr>
      <dsp:spPr>
        <a:xfrm>
          <a:off x="937006" y="8400"/>
          <a:ext cx="520558" cy="208223"/>
        </a:xfrm>
        <a:prstGeom prst="chevron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041118" y="8400"/>
        <a:ext cx="312335" cy="208223"/>
      </dsp:txXfrm>
    </dsp:sp>
    <dsp:sp modelId="{0A13BA46-00C8-497F-9B51-CDE65B461013}">
      <dsp:nvSpPr>
        <dsp:cNvPr id="0" name=""/>
        <dsp:cNvSpPr/>
      </dsp:nvSpPr>
      <dsp:spPr>
        <a:xfrm>
          <a:off x="1405509" y="8400"/>
          <a:ext cx="520558" cy="208223"/>
        </a:xfrm>
        <a:prstGeom prst="chevron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1</a:t>
          </a:r>
          <a:endParaRPr lang="ru-RU" sz="1200" kern="1200" dirty="0"/>
        </a:p>
      </dsp:txBody>
      <dsp:txXfrm>
        <a:off x="1509621" y="8400"/>
        <a:ext cx="312335" cy="208223"/>
      </dsp:txXfrm>
    </dsp:sp>
    <dsp:sp modelId="{00A88CE1-7A0D-4A66-AD95-90EB6AB4D64C}">
      <dsp:nvSpPr>
        <dsp:cNvPr id="0" name=""/>
        <dsp:cNvSpPr/>
      </dsp:nvSpPr>
      <dsp:spPr>
        <a:xfrm>
          <a:off x="1874012" y="8400"/>
          <a:ext cx="520558" cy="208223"/>
        </a:xfrm>
        <a:prstGeom prst="chevron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2</a:t>
          </a:r>
          <a:endParaRPr lang="ru-RU" sz="1200" kern="1200" dirty="0"/>
        </a:p>
      </dsp:txBody>
      <dsp:txXfrm>
        <a:off x="1978124" y="8400"/>
        <a:ext cx="312335" cy="208223"/>
      </dsp:txXfrm>
    </dsp:sp>
    <dsp:sp modelId="{8ED2ADA4-16AD-4B57-AFC8-2F6FDA2DFF5F}">
      <dsp:nvSpPr>
        <dsp:cNvPr id="0" name=""/>
        <dsp:cNvSpPr/>
      </dsp:nvSpPr>
      <dsp:spPr>
        <a:xfrm>
          <a:off x="2342515" y="8400"/>
          <a:ext cx="520558" cy="208223"/>
        </a:xfrm>
        <a:prstGeom prst="chevron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3</a:t>
          </a:r>
          <a:endParaRPr lang="ru-RU" sz="1200" kern="1200" dirty="0"/>
        </a:p>
      </dsp:txBody>
      <dsp:txXfrm>
        <a:off x="2446627" y="8400"/>
        <a:ext cx="312335" cy="208223"/>
      </dsp:txXfrm>
    </dsp:sp>
    <dsp:sp modelId="{F8FB0DE6-E092-4C48-A34A-A15FD35D5B22}">
      <dsp:nvSpPr>
        <dsp:cNvPr id="0" name=""/>
        <dsp:cNvSpPr/>
      </dsp:nvSpPr>
      <dsp:spPr>
        <a:xfrm>
          <a:off x="2811018" y="8400"/>
          <a:ext cx="520558" cy="208223"/>
        </a:xfrm>
        <a:prstGeom prst="chevron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4</a:t>
          </a:r>
          <a:endParaRPr lang="ru-RU" sz="1200" kern="1200" dirty="0"/>
        </a:p>
      </dsp:txBody>
      <dsp:txXfrm>
        <a:off x="2915130" y="8400"/>
        <a:ext cx="312335" cy="208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F6341-A13C-4DC9-9F9D-38E33B3FE6DB}">
      <dsp:nvSpPr>
        <dsp:cNvPr id="0" name=""/>
        <dsp:cNvSpPr/>
      </dsp:nvSpPr>
      <dsp:spPr>
        <a:xfrm>
          <a:off x="0" y="8400"/>
          <a:ext cx="520558" cy="208223"/>
        </a:xfrm>
        <a:prstGeom prst="chevron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04112" y="8400"/>
        <a:ext cx="312335" cy="208223"/>
      </dsp:txXfrm>
    </dsp:sp>
    <dsp:sp modelId="{73424A77-EA2E-4991-955F-69AE948C10A8}">
      <dsp:nvSpPr>
        <dsp:cNvPr id="0" name=""/>
        <dsp:cNvSpPr/>
      </dsp:nvSpPr>
      <dsp:spPr>
        <a:xfrm>
          <a:off x="468503" y="8400"/>
          <a:ext cx="520558" cy="208223"/>
        </a:xfrm>
        <a:prstGeom prst="chevron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572615" y="8400"/>
        <a:ext cx="312335" cy="208223"/>
      </dsp:txXfrm>
    </dsp:sp>
    <dsp:sp modelId="{2982E40C-5DA8-41D4-908C-54D75CF09B9B}">
      <dsp:nvSpPr>
        <dsp:cNvPr id="0" name=""/>
        <dsp:cNvSpPr/>
      </dsp:nvSpPr>
      <dsp:spPr>
        <a:xfrm>
          <a:off x="937006" y="8400"/>
          <a:ext cx="520558" cy="208223"/>
        </a:xfrm>
        <a:prstGeom prst="chevron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041118" y="8400"/>
        <a:ext cx="312335" cy="208223"/>
      </dsp:txXfrm>
    </dsp:sp>
    <dsp:sp modelId="{0A13BA46-00C8-497F-9B51-CDE65B461013}">
      <dsp:nvSpPr>
        <dsp:cNvPr id="0" name=""/>
        <dsp:cNvSpPr/>
      </dsp:nvSpPr>
      <dsp:spPr>
        <a:xfrm>
          <a:off x="1405509" y="8400"/>
          <a:ext cx="520558" cy="208223"/>
        </a:xfrm>
        <a:prstGeom prst="chevron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1</a:t>
          </a:r>
          <a:endParaRPr lang="ru-RU" sz="1200" kern="1200" dirty="0"/>
        </a:p>
      </dsp:txBody>
      <dsp:txXfrm>
        <a:off x="1509621" y="8400"/>
        <a:ext cx="312335" cy="208223"/>
      </dsp:txXfrm>
    </dsp:sp>
    <dsp:sp modelId="{00A88CE1-7A0D-4A66-AD95-90EB6AB4D64C}">
      <dsp:nvSpPr>
        <dsp:cNvPr id="0" name=""/>
        <dsp:cNvSpPr/>
      </dsp:nvSpPr>
      <dsp:spPr>
        <a:xfrm>
          <a:off x="1874012" y="8400"/>
          <a:ext cx="520558" cy="208223"/>
        </a:xfrm>
        <a:prstGeom prst="chevron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2</a:t>
          </a:r>
          <a:endParaRPr lang="ru-RU" sz="1200" kern="1200" dirty="0"/>
        </a:p>
      </dsp:txBody>
      <dsp:txXfrm>
        <a:off x="1978124" y="8400"/>
        <a:ext cx="312335" cy="208223"/>
      </dsp:txXfrm>
    </dsp:sp>
    <dsp:sp modelId="{8ED2ADA4-16AD-4B57-AFC8-2F6FDA2DFF5F}">
      <dsp:nvSpPr>
        <dsp:cNvPr id="0" name=""/>
        <dsp:cNvSpPr/>
      </dsp:nvSpPr>
      <dsp:spPr>
        <a:xfrm>
          <a:off x="2342515" y="8400"/>
          <a:ext cx="520558" cy="208223"/>
        </a:xfrm>
        <a:prstGeom prst="chevron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3</a:t>
          </a:r>
          <a:endParaRPr lang="ru-RU" sz="1200" kern="1200" dirty="0"/>
        </a:p>
      </dsp:txBody>
      <dsp:txXfrm>
        <a:off x="2446627" y="8400"/>
        <a:ext cx="312335" cy="208223"/>
      </dsp:txXfrm>
    </dsp:sp>
    <dsp:sp modelId="{F8FB0DE6-E092-4C48-A34A-A15FD35D5B22}">
      <dsp:nvSpPr>
        <dsp:cNvPr id="0" name=""/>
        <dsp:cNvSpPr/>
      </dsp:nvSpPr>
      <dsp:spPr>
        <a:xfrm>
          <a:off x="2811018" y="8400"/>
          <a:ext cx="520558" cy="208223"/>
        </a:xfrm>
        <a:prstGeom prst="chevron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4</a:t>
          </a:r>
          <a:endParaRPr lang="ru-RU" sz="1200" kern="1200" dirty="0"/>
        </a:p>
      </dsp:txBody>
      <dsp:txXfrm>
        <a:off x="2915130" y="8400"/>
        <a:ext cx="312335" cy="2082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FA9E1-0992-4C6C-8099-9B439BC7BEF8}">
      <dsp:nvSpPr>
        <dsp:cNvPr id="0" name=""/>
        <dsp:cNvSpPr/>
      </dsp:nvSpPr>
      <dsp:spPr>
        <a:xfrm>
          <a:off x="0" y="0"/>
          <a:ext cx="3111876" cy="72008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84E124-47A5-430F-B058-A9B0882D2A1B}">
      <dsp:nvSpPr>
        <dsp:cNvPr id="0" name=""/>
        <dsp:cNvSpPr/>
      </dsp:nvSpPr>
      <dsp:spPr>
        <a:xfrm>
          <a:off x="1557" y="216024"/>
          <a:ext cx="749099" cy="288032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300 </a:t>
          </a:r>
          <a:r>
            <a:rPr lang="ru-RU" sz="1200" kern="1200" dirty="0" err="1" smtClean="0"/>
            <a:t>к.е</a:t>
          </a:r>
          <a:r>
            <a:rPr lang="ru-RU" sz="1200" kern="1200" dirty="0" smtClean="0"/>
            <a:t>.</a:t>
          </a:r>
          <a:endParaRPr lang="ru-RU" sz="1200" kern="1200" dirty="0"/>
        </a:p>
      </dsp:txBody>
      <dsp:txXfrm>
        <a:off x="15618" y="230085"/>
        <a:ext cx="720977" cy="259910"/>
      </dsp:txXfrm>
    </dsp:sp>
    <dsp:sp modelId="{011CCE93-F399-44FC-898D-2BC734E1D382}">
      <dsp:nvSpPr>
        <dsp:cNvPr id="0" name=""/>
        <dsp:cNvSpPr/>
      </dsp:nvSpPr>
      <dsp:spPr>
        <a:xfrm>
          <a:off x="788111" y="216024"/>
          <a:ext cx="749099" cy="288032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300 </a:t>
          </a:r>
          <a:r>
            <a:rPr lang="ru-RU" sz="1200" kern="1200" dirty="0" err="1" smtClean="0"/>
            <a:t>к.е</a:t>
          </a:r>
          <a:r>
            <a:rPr lang="ru-RU" sz="1200" kern="1200" dirty="0" smtClean="0"/>
            <a:t>.</a:t>
          </a:r>
          <a:endParaRPr lang="ru-RU" sz="1200" kern="1200" dirty="0"/>
        </a:p>
      </dsp:txBody>
      <dsp:txXfrm>
        <a:off x="802172" y="230085"/>
        <a:ext cx="720977" cy="259910"/>
      </dsp:txXfrm>
    </dsp:sp>
    <dsp:sp modelId="{6793CB69-CA45-4C67-A330-FD58B0229373}">
      <dsp:nvSpPr>
        <dsp:cNvPr id="0" name=""/>
        <dsp:cNvSpPr/>
      </dsp:nvSpPr>
      <dsp:spPr>
        <a:xfrm>
          <a:off x="1574666" y="216024"/>
          <a:ext cx="749099" cy="288032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300 </a:t>
          </a:r>
          <a:r>
            <a:rPr lang="ru-RU" sz="1200" kern="1200" dirty="0" err="1" smtClean="0"/>
            <a:t>к.е</a:t>
          </a:r>
          <a:r>
            <a:rPr lang="ru-RU" sz="1200" kern="1200" dirty="0" smtClean="0"/>
            <a:t>.</a:t>
          </a:r>
          <a:endParaRPr lang="ru-RU" sz="1200" kern="1200" dirty="0"/>
        </a:p>
      </dsp:txBody>
      <dsp:txXfrm>
        <a:off x="1588727" y="230085"/>
        <a:ext cx="720977" cy="259910"/>
      </dsp:txXfrm>
    </dsp:sp>
    <dsp:sp modelId="{280C4937-F21A-442A-AE8B-204DF2C74181}">
      <dsp:nvSpPr>
        <dsp:cNvPr id="0" name=""/>
        <dsp:cNvSpPr/>
      </dsp:nvSpPr>
      <dsp:spPr>
        <a:xfrm>
          <a:off x="2361221" y="216024"/>
          <a:ext cx="749099" cy="288032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300 </a:t>
          </a:r>
          <a:r>
            <a:rPr lang="ru-RU" sz="1200" kern="1200" dirty="0" err="1" smtClean="0"/>
            <a:t>к.е</a:t>
          </a:r>
          <a:r>
            <a:rPr lang="ru-RU" sz="1200" kern="1200" dirty="0" smtClean="0"/>
            <a:t>.</a:t>
          </a:r>
          <a:endParaRPr lang="ru-RU" sz="1200" kern="1200" dirty="0"/>
        </a:p>
      </dsp:txBody>
      <dsp:txXfrm>
        <a:off x="2375282" y="230085"/>
        <a:ext cx="720977" cy="2599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FA9E1-0992-4C6C-8099-9B439BC7BEF8}">
      <dsp:nvSpPr>
        <dsp:cNvPr id="0" name=""/>
        <dsp:cNvSpPr/>
      </dsp:nvSpPr>
      <dsp:spPr>
        <a:xfrm>
          <a:off x="233390" y="0"/>
          <a:ext cx="2645096" cy="72008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84E124-47A5-430F-B058-A9B0882D2A1B}">
      <dsp:nvSpPr>
        <dsp:cNvPr id="0" name=""/>
        <dsp:cNvSpPr/>
      </dsp:nvSpPr>
      <dsp:spPr>
        <a:xfrm>
          <a:off x="1557" y="216024"/>
          <a:ext cx="749099" cy="288032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500 </a:t>
          </a:r>
          <a:r>
            <a:rPr lang="ru-RU" sz="1200" kern="1200" dirty="0" err="1" smtClean="0"/>
            <a:t>к.е</a:t>
          </a:r>
          <a:r>
            <a:rPr lang="ru-RU" sz="1200" kern="1200" dirty="0" smtClean="0"/>
            <a:t>.</a:t>
          </a:r>
          <a:endParaRPr lang="ru-RU" sz="1200" kern="1200" dirty="0"/>
        </a:p>
      </dsp:txBody>
      <dsp:txXfrm>
        <a:off x="15618" y="230085"/>
        <a:ext cx="720977" cy="259910"/>
      </dsp:txXfrm>
    </dsp:sp>
    <dsp:sp modelId="{011CCE93-F399-44FC-898D-2BC734E1D382}">
      <dsp:nvSpPr>
        <dsp:cNvPr id="0" name=""/>
        <dsp:cNvSpPr/>
      </dsp:nvSpPr>
      <dsp:spPr>
        <a:xfrm>
          <a:off x="788111" y="216024"/>
          <a:ext cx="749099" cy="288032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500 </a:t>
          </a:r>
          <a:r>
            <a:rPr lang="ru-RU" sz="1200" kern="1200" dirty="0" err="1" smtClean="0"/>
            <a:t>к.е</a:t>
          </a:r>
          <a:r>
            <a:rPr lang="ru-RU" sz="1200" kern="1200" dirty="0" smtClean="0"/>
            <a:t>.</a:t>
          </a:r>
          <a:endParaRPr lang="ru-RU" sz="1200" kern="1200" dirty="0"/>
        </a:p>
      </dsp:txBody>
      <dsp:txXfrm>
        <a:off x="802172" y="230085"/>
        <a:ext cx="720977" cy="259910"/>
      </dsp:txXfrm>
    </dsp:sp>
    <dsp:sp modelId="{A70FE774-FAEB-44C7-BF50-F2B3581706A2}">
      <dsp:nvSpPr>
        <dsp:cNvPr id="0" name=""/>
        <dsp:cNvSpPr/>
      </dsp:nvSpPr>
      <dsp:spPr>
        <a:xfrm>
          <a:off x="1574666" y="216024"/>
          <a:ext cx="749099" cy="288032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500 </a:t>
          </a:r>
          <a:r>
            <a:rPr lang="ru-RU" sz="1200" kern="1200" dirty="0" err="1" smtClean="0"/>
            <a:t>к.е</a:t>
          </a:r>
          <a:r>
            <a:rPr lang="ru-RU" sz="1200" kern="1200" dirty="0" smtClean="0"/>
            <a:t>.</a:t>
          </a:r>
          <a:endParaRPr lang="ru-RU" sz="1200" kern="1200" dirty="0"/>
        </a:p>
      </dsp:txBody>
      <dsp:txXfrm>
        <a:off x="1588727" y="230085"/>
        <a:ext cx="720977" cy="259910"/>
      </dsp:txXfrm>
    </dsp:sp>
    <dsp:sp modelId="{6793CB69-CA45-4C67-A330-FD58B0229373}">
      <dsp:nvSpPr>
        <dsp:cNvPr id="0" name=""/>
        <dsp:cNvSpPr/>
      </dsp:nvSpPr>
      <dsp:spPr>
        <a:xfrm>
          <a:off x="2361221" y="216024"/>
          <a:ext cx="749099" cy="288032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500 </a:t>
          </a:r>
          <a:r>
            <a:rPr lang="ru-RU" sz="1200" kern="1200" dirty="0" err="1" smtClean="0"/>
            <a:t>к.е</a:t>
          </a:r>
          <a:r>
            <a:rPr lang="ru-RU" sz="1200" kern="1200" dirty="0" smtClean="0"/>
            <a:t>.</a:t>
          </a:r>
          <a:endParaRPr lang="ru-RU" sz="1200" kern="1200" dirty="0"/>
        </a:p>
      </dsp:txBody>
      <dsp:txXfrm>
        <a:off x="2375282" y="230085"/>
        <a:ext cx="720977" cy="2599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FA9E1-0992-4C6C-8099-9B439BC7BEF8}">
      <dsp:nvSpPr>
        <dsp:cNvPr id="0" name=""/>
        <dsp:cNvSpPr/>
      </dsp:nvSpPr>
      <dsp:spPr>
        <a:xfrm>
          <a:off x="233390" y="0"/>
          <a:ext cx="2645096" cy="72008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84E124-47A5-430F-B058-A9B0882D2A1B}">
      <dsp:nvSpPr>
        <dsp:cNvPr id="0" name=""/>
        <dsp:cNvSpPr/>
      </dsp:nvSpPr>
      <dsp:spPr>
        <a:xfrm>
          <a:off x="1557" y="216024"/>
          <a:ext cx="749099" cy="288032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500 </a:t>
          </a:r>
          <a:r>
            <a:rPr lang="ru-RU" sz="1200" kern="1200" dirty="0" err="1" smtClean="0"/>
            <a:t>к.е</a:t>
          </a:r>
          <a:r>
            <a:rPr lang="ru-RU" sz="1200" kern="1200" dirty="0" smtClean="0"/>
            <a:t>.</a:t>
          </a:r>
          <a:endParaRPr lang="ru-RU" sz="1200" kern="1200" dirty="0"/>
        </a:p>
      </dsp:txBody>
      <dsp:txXfrm>
        <a:off x="15618" y="230085"/>
        <a:ext cx="720977" cy="259910"/>
      </dsp:txXfrm>
    </dsp:sp>
    <dsp:sp modelId="{011CCE93-F399-44FC-898D-2BC734E1D382}">
      <dsp:nvSpPr>
        <dsp:cNvPr id="0" name=""/>
        <dsp:cNvSpPr/>
      </dsp:nvSpPr>
      <dsp:spPr>
        <a:xfrm>
          <a:off x="788111" y="216024"/>
          <a:ext cx="749099" cy="288032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500 </a:t>
          </a:r>
          <a:r>
            <a:rPr lang="ru-RU" sz="1200" kern="1200" dirty="0" err="1" smtClean="0"/>
            <a:t>к.е</a:t>
          </a:r>
          <a:r>
            <a:rPr lang="ru-RU" sz="1200" kern="1200" dirty="0" smtClean="0"/>
            <a:t>.</a:t>
          </a:r>
          <a:endParaRPr lang="ru-RU" sz="1200" kern="1200" dirty="0"/>
        </a:p>
      </dsp:txBody>
      <dsp:txXfrm>
        <a:off x="802172" y="230085"/>
        <a:ext cx="720977" cy="259910"/>
      </dsp:txXfrm>
    </dsp:sp>
    <dsp:sp modelId="{A70FE774-FAEB-44C7-BF50-F2B3581706A2}">
      <dsp:nvSpPr>
        <dsp:cNvPr id="0" name=""/>
        <dsp:cNvSpPr/>
      </dsp:nvSpPr>
      <dsp:spPr>
        <a:xfrm>
          <a:off x="1574666" y="216024"/>
          <a:ext cx="749099" cy="288032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500 </a:t>
          </a:r>
          <a:r>
            <a:rPr lang="ru-RU" sz="1200" kern="1200" dirty="0" err="1" smtClean="0"/>
            <a:t>к.е</a:t>
          </a:r>
          <a:r>
            <a:rPr lang="ru-RU" sz="1200" kern="1200" dirty="0" smtClean="0"/>
            <a:t>.</a:t>
          </a:r>
          <a:endParaRPr lang="ru-RU" sz="1200" kern="1200" dirty="0"/>
        </a:p>
      </dsp:txBody>
      <dsp:txXfrm>
        <a:off x="1588727" y="230085"/>
        <a:ext cx="720977" cy="259910"/>
      </dsp:txXfrm>
    </dsp:sp>
    <dsp:sp modelId="{6793CB69-CA45-4C67-A330-FD58B0229373}">
      <dsp:nvSpPr>
        <dsp:cNvPr id="0" name=""/>
        <dsp:cNvSpPr/>
      </dsp:nvSpPr>
      <dsp:spPr>
        <a:xfrm>
          <a:off x="2361221" y="216024"/>
          <a:ext cx="749099" cy="288032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500 к.е.</a:t>
          </a:r>
          <a:endParaRPr lang="ru-RU" sz="1200" kern="1200" dirty="0"/>
        </a:p>
      </dsp:txBody>
      <dsp:txXfrm>
        <a:off x="2375282" y="230085"/>
        <a:ext cx="720977" cy="2599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FA9E1-0992-4C6C-8099-9B439BC7BEF8}">
      <dsp:nvSpPr>
        <dsp:cNvPr id="0" name=""/>
        <dsp:cNvSpPr/>
      </dsp:nvSpPr>
      <dsp:spPr>
        <a:xfrm>
          <a:off x="233390" y="0"/>
          <a:ext cx="2645096" cy="72008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84E124-47A5-430F-B058-A9B0882D2A1B}">
      <dsp:nvSpPr>
        <dsp:cNvPr id="0" name=""/>
        <dsp:cNvSpPr/>
      </dsp:nvSpPr>
      <dsp:spPr>
        <a:xfrm>
          <a:off x="1557" y="216024"/>
          <a:ext cx="749099" cy="288032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700 </a:t>
          </a:r>
          <a:r>
            <a:rPr lang="ru-RU" sz="1200" kern="1200" dirty="0" err="1" smtClean="0"/>
            <a:t>к.е</a:t>
          </a:r>
          <a:r>
            <a:rPr lang="ru-RU" sz="1200" kern="1200" dirty="0" smtClean="0"/>
            <a:t>.</a:t>
          </a:r>
          <a:endParaRPr lang="ru-RU" sz="1200" kern="1200" dirty="0"/>
        </a:p>
      </dsp:txBody>
      <dsp:txXfrm>
        <a:off x="15618" y="230085"/>
        <a:ext cx="720977" cy="259910"/>
      </dsp:txXfrm>
    </dsp:sp>
    <dsp:sp modelId="{011CCE93-F399-44FC-898D-2BC734E1D382}">
      <dsp:nvSpPr>
        <dsp:cNvPr id="0" name=""/>
        <dsp:cNvSpPr/>
      </dsp:nvSpPr>
      <dsp:spPr>
        <a:xfrm>
          <a:off x="788111" y="216024"/>
          <a:ext cx="749099" cy="288032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700 </a:t>
          </a:r>
          <a:r>
            <a:rPr lang="ru-RU" sz="1200" kern="1200" dirty="0" err="1" smtClean="0"/>
            <a:t>к.е</a:t>
          </a:r>
          <a:r>
            <a:rPr lang="ru-RU" sz="1200" kern="1200" dirty="0" smtClean="0"/>
            <a:t>.</a:t>
          </a:r>
          <a:endParaRPr lang="ru-RU" sz="1200" kern="1200" dirty="0"/>
        </a:p>
      </dsp:txBody>
      <dsp:txXfrm>
        <a:off x="802172" y="230085"/>
        <a:ext cx="720977" cy="259910"/>
      </dsp:txXfrm>
    </dsp:sp>
    <dsp:sp modelId="{A70FE774-FAEB-44C7-BF50-F2B3581706A2}">
      <dsp:nvSpPr>
        <dsp:cNvPr id="0" name=""/>
        <dsp:cNvSpPr/>
      </dsp:nvSpPr>
      <dsp:spPr>
        <a:xfrm>
          <a:off x="1574666" y="216024"/>
          <a:ext cx="749099" cy="288032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700 </a:t>
          </a:r>
          <a:r>
            <a:rPr lang="ru-RU" sz="1200" kern="1200" dirty="0" err="1" smtClean="0"/>
            <a:t>к.е</a:t>
          </a:r>
          <a:r>
            <a:rPr lang="ru-RU" sz="1200" kern="1200" dirty="0" smtClean="0"/>
            <a:t>.</a:t>
          </a:r>
          <a:endParaRPr lang="ru-RU" sz="1200" kern="1200" dirty="0"/>
        </a:p>
      </dsp:txBody>
      <dsp:txXfrm>
        <a:off x="1588727" y="230085"/>
        <a:ext cx="720977" cy="259910"/>
      </dsp:txXfrm>
    </dsp:sp>
    <dsp:sp modelId="{6793CB69-CA45-4C67-A330-FD58B0229373}">
      <dsp:nvSpPr>
        <dsp:cNvPr id="0" name=""/>
        <dsp:cNvSpPr/>
      </dsp:nvSpPr>
      <dsp:spPr>
        <a:xfrm>
          <a:off x="2361221" y="216024"/>
          <a:ext cx="749099" cy="288032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700 </a:t>
          </a:r>
          <a:r>
            <a:rPr lang="ru-RU" sz="1200" kern="1200" dirty="0" err="1" smtClean="0"/>
            <a:t>к.е</a:t>
          </a:r>
          <a:r>
            <a:rPr lang="ru-RU" sz="1200" kern="1200" dirty="0" smtClean="0"/>
            <a:t>.</a:t>
          </a:r>
          <a:endParaRPr lang="ru-RU" sz="1200" kern="1200" dirty="0"/>
        </a:p>
      </dsp:txBody>
      <dsp:txXfrm>
        <a:off x="2375282" y="230085"/>
        <a:ext cx="720977" cy="259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D33C1-BF4A-43EC-BF66-68B897ABFF1A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D1717-D199-4D4C-A470-3B04B27F86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494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2F6B7-A90B-451B-BED1-532C49B2A8AB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84B9D-7D79-48A0-8B72-189CD1179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021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84B9D-7D79-48A0-8B72-189CD1179E30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0388-19DF-43B7-B75E-5C1B15B4106F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BF91-AE31-4181-8429-1EC2CDCAEA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393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0388-19DF-43B7-B75E-5C1B15B4106F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BF91-AE31-4181-8429-1EC2CDCAEA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04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0388-19DF-43B7-B75E-5C1B15B4106F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BF91-AE31-4181-8429-1EC2CDCAEA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20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0388-19DF-43B7-B75E-5C1B15B4106F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BF91-AE31-4181-8429-1EC2CDCAEA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87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0388-19DF-43B7-B75E-5C1B15B4106F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BF91-AE31-4181-8429-1EC2CDCAEA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06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0388-19DF-43B7-B75E-5C1B15B4106F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BF91-AE31-4181-8429-1EC2CDCAEA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4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0388-19DF-43B7-B75E-5C1B15B4106F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BF91-AE31-4181-8429-1EC2CDCAEA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04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0388-19DF-43B7-B75E-5C1B15B4106F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BF91-AE31-4181-8429-1EC2CDCAEA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2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0388-19DF-43B7-B75E-5C1B15B4106F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BF91-AE31-4181-8429-1EC2CDCAEA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86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0388-19DF-43B7-B75E-5C1B15B4106F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BF91-AE31-4181-8429-1EC2CDCAEA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84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0388-19DF-43B7-B75E-5C1B15B4106F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BF91-AE31-4181-8429-1EC2CDCAEA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9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60388-19DF-43B7-B75E-5C1B15B4106F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8BF91-AE31-4181-8429-1EC2CDCAEA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77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" Type="http://schemas.openxmlformats.org/officeDocument/2006/relationships/image" Target="../media/image11.jpeg"/><Relationship Id="rId16" Type="http://schemas.openxmlformats.org/officeDocument/2006/relationships/diagramLayout" Target="../diagrams/layout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diagramData" Target="../diagrams/data3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4" Type="http://schemas.openxmlformats.org/officeDocument/2006/relationships/image" Target="../media/image1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18" Type="http://schemas.microsoft.com/office/2007/relationships/diagramDrawing" Target="../diagrams/drawing6.xml"/><Relationship Id="rId3" Type="http://schemas.openxmlformats.org/officeDocument/2006/relationships/image" Target="../media/image20.jpeg"/><Relationship Id="rId21" Type="http://schemas.openxmlformats.org/officeDocument/2006/relationships/diagramQuickStyle" Target="../diagrams/quickStyle7.xml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17" Type="http://schemas.openxmlformats.org/officeDocument/2006/relationships/diagramColors" Target="../diagrams/colors6.xml"/><Relationship Id="rId2" Type="http://schemas.openxmlformats.org/officeDocument/2006/relationships/image" Target="../media/image1.jpeg"/><Relationship Id="rId16" Type="http://schemas.openxmlformats.org/officeDocument/2006/relationships/diagramQuickStyle" Target="../diagrams/quickStyle6.xml"/><Relationship Id="rId20" Type="http://schemas.openxmlformats.org/officeDocument/2006/relationships/diagramLayout" Target="../diagrams/layout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5" Type="http://schemas.openxmlformats.org/officeDocument/2006/relationships/diagramLayout" Target="../diagrams/layout6.xml"/><Relationship Id="rId23" Type="http://schemas.microsoft.com/office/2007/relationships/diagramDrawing" Target="../diagrams/drawing7.xml"/><Relationship Id="rId10" Type="http://schemas.openxmlformats.org/officeDocument/2006/relationships/diagramLayout" Target="../diagrams/layout5.xml"/><Relationship Id="rId19" Type="http://schemas.openxmlformats.org/officeDocument/2006/relationships/diagramData" Target="../diagrams/data7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diagramData" Target="../diagrams/data6.xml"/><Relationship Id="rId22" Type="http://schemas.openxmlformats.org/officeDocument/2006/relationships/diagramColors" Target="../diagrams/colors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0" y="0"/>
            <a:ext cx="9141420" cy="6858000"/>
          </a:xfrm>
          <a:prstGeom prst="rect">
            <a:avLst/>
          </a:prstGeom>
        </p:spPr>
      </p:pic>
      <p:sp>
        <p:nvSpPr>
          <p:cNvPr id="24" name="Пятно 1 23"/>
          <p:cNvSpPr/>
          <p:nvPr/>
        </p:nvSpPr>
        <p:spPr>
          <a:xfrm>
            <a:off x="1961710" y="2988983"/>
            <a:ext cx="5761786" cy="3869017"/>
          </a:xfrm>
          <a:prstGeom prst="irregularSeal1">
            <a:avLst/>
          </a:prstGeom>
          <a:solidFill>
            <a:srgbClr val="FF66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2"/>
            <a:ext cx="9144000" cy="1988837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§"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192958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5A9E"/>
                </a:solidFill>
                <a:latin typeface="Arial Black" pitchFamily="34" charset="0"/>
              </a:rPr>
              <a:t> </a:t>
            </a:r>
            <a:r>
              <a:rPr lang="ru-RU" sz="2800" b="1" dirty="0" smtClean="0">
                <a:solidFill>
                  <a:srgbClr val="005A9E"/>
                </a:solidFill>
                <a:latin typeface="Arial Black" pitchFamily="34" charset="0"/>
              </a:rPr>
              <a:t>БИЗНЕС С КОМПАНИЕЙ АРТЛАЙФ</a:t>
            </a:r>
          </a:p>
          <a:p>
            <a:pPr algn="ctr"/>
            <a:r>
              <a:rPr lang="ru-RU" sz="2800" b="1" dirty="0" smtClean="0">
                <a:solidFill>
                  <a:srgbClr val="005A9E"/>
                </a:solidFill>
                <a:latin typeface="Arial Black" pitchFamily="34" charset="0"/>
              </a:rPr>
              <a:t>СТАЛ ЕЩЕ БОЛЕЕ ЭФФЕКТИВНЫМ!</a:t>
            </a:r>
            <a:endParaRPr lang="ru-RU" sz="2800" dirty="0">
              <a:solidFill>
                <a:srgbClr val="005A9E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7865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b="1" dirty="0" smtClean="0">
                <a:solidFill>
                  <a:schemeClr val="bg1"/>
                </a:solidFill>
                <a:latin typeface="Arial Black" pitchFamily="34" charset="0"/>
              </a:rPr>
              <a:t>ЗАРАБАТЫВАТЬ</a:t>
            </a:r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16" name="Рисунок 15" descr="logotip [Converted]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72300" y="6174305"/>
            <a:ext cx="1587050" cy="50591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" y="953725"/>
            <a:ext cx="9143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dirty="0" smtClean="0">
                <a:solidFill>
                  <a:schemeClr val="bg1"/>
                </a:solidFill>
                <a:latin typeface="Arial Black" pitchFamily="34" charset="0"/>
              </a:rPr>
              <a:t>БОЛЬШЕ, ПРОЩЕ, БЫСТРЕЕ!</a:t>
            </a:r>
          </a:p>
          <a:p>
            <a:pPr algn="ctr"/>
            <a:endParaRPr lang="ru-RU" sz="4200" dirty="0">
              <a:solidFill>
                <a:srgbClr val="FF0000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3891924" y="1718810"/>
            <a:ext cx="1265141" cy="49505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221850" y="4059070"/>
            <a:ext cx="3915435" cy="11695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7000" dirty="0" smtClean="0">
                <a:solidFill>
                  <a:schemeClr val="bg1"/>
                </a:solidFill>
                <a:latin typeface="Arial Black" pitchFamily="34" charset="0"/>
              </a:rPr>
              <a:t>+15%</a:t>
            </a:r>
            <a:endParaRPr lang="ru-RU" sz="7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21750" y="4940586"/>
            <a:ext cx="43654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к вашему доходу!</a:t>
            </a:r>
            <a:endParaRPr lang="ru-RU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64"/>
            <a:ext cx="9144000" cy="685523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1763815"/>
            <a:ext cx="2366755" cy="50941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" y="0"/>
            <a:ext cx="5787136" cy="176381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§"/>
            </a:pPr>
            <a:endParaRPr lang="ru-RU" dirty="0"/>
          </a:p>
        </p:txBody>
      </p:sp>
      <p:pic>
        <p:nvPicPr>
          <p:cNvPr id="4" name="Рисунок 3" descr="3.png"/>
          <p:cNvPicPr>
            <a:picLocks noChangeAspect="1"/>
          </p:cNvPicPr>
          <p:nvPr/>
        </p:nvPicPr>
        <p:blipFill>
          <a:blip r:embed="rId3" cstate="print"/>
          <a:srcRect r="35995"/>
          <a:stretch>
            <a:fillRect/>
          </a:stretch>
        </p:blipFill>
        <p:spPr>
          <a:xfrm>
            <a:off x="5655376" y="188640"/>
            <a:ext cx="3488624" cy="51077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2810" y="590197"/>
            <a:ext cx="53025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РАСТИ ЛИДЕРОВ –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    УВЕЛИЧИВАЙ ДОХОД</a:t>
            </a:r>
            <a:endParaRPr lang="ru-RU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646675" y="4388686"/>
            <a:ext cx="1474970" cy="55719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042378" y="2628845"/>
            <a:ext cx="2648753" cy="10006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A9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89285" y="4451838"/>
            <a:ext cx="10550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Arial Black" pitchFamily="34" charset="0"/>
              </a:rPr>
              <a:t>Директор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Arial Black" pitchFamily="34" charset="0"/>
              </a:rPr>
              <a:t>ГО 1000 б.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581342" y="5498358"/>
            <a:ext cx="1474970" cy="55719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608942" y="4795411"/>
            <a:ext cx="1474970" cy="55719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608942" y="4118331"/>
            <a:ext cx="1474970" cy="55719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022050" y="2635171"/>
            <a:ext cx="2648753" cy="10006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A9E"/>
              </a:solidFill>
            </a:endParaRPr>
          </a:p>
        </p:txBody>
      </p:sp>
      <p:sp>
        <p:nvSpPr>
          <p:cNvPr id="30" name="Стрелка вправо 29"/>
          <p:cNvSpPr/>
          <p:nvPr/>
        </p:nvSpPr>
        <p:spPr>
          <a:xfrm rot="16200000" flipV="1">
            <a:off x="2117039" y="3774284"/>
            <a:ext cx="538646" cy="50084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760577" y="3924698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+ 7 % с ГО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 rot="16200000" flipV="1">
            <a:off x="6939766" y="3848603"/>
            <a:ext cx="435615" cy="20252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7597569" y="5577263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+ 3 % с ГО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5" name="Стрелка вправо 34"/>
          <p:cNvSpPr/>
          <p:nvPr/>
        </p:nvSpPr>
        <p:spPr>
          <a:xfrm rot="16200000" flipV="1">
            <a:off x="6658375" y="4345983"/>
            <a:ext cx="1430371" cy="20252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7614414" y="4175629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+ 7 % с ГО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20847" y="4894688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+ 5 % с ГО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6" name="Стрелка вправо 35"/>
          <p:cNvSpPr/>
          <p:nvPr/>
        </p:nvSpPr>
        <p:spPr>
          <a:xfrm rot="16200000" flipV="1">
            <a:off x="6481968" y="4724911"/>
            <a:ext cx="2188230" cy="20252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45153" y="2102442"/>
            <a:ext cx="3682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МОТИВИРУЙ, ОБУЧАЙ, СПОНСИРУЙ!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835527" y="1988840"/>
            <a:ext cx="3108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>ПОМОГАЙ РАСТИТЬ ЛИДЕРОВ</a:t>
            </a:r>
          </a:p>
          <a:p>
            <a:pPr algn="ctr"/>
            <a:r>
              <a:rPr lang="ru-RU" b="1" dirty="0" smtClean="0">
                <a:latin typeface="Arial Narrow" pitchFamily="34" charset="0"/>
              </a:rPr>
              <a:t>СВОИМ ПАРТНЕРАМ! 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475477" y="2889230"/>
            <a:ext cx="17275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ВЫ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482628" y="2845607"/>
            <a:ext cx="17275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ВЫ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787135" y="4181483"/>
            <a:ext cx="10550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Arial Black" pitchFamily="34" charset="0"/>
              </a:rPr>
              <a:t>Директор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Arial Black" pitchFamily="34" charset="0"/>
              </a:rPr>
              <a:t>ГО 1000 б.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862249" y="4851442"/>
            <a:ext cx="10550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Arial Black" pitchFamily="34" charset="0"/>
              </a:rPr>
              <a:t>Директор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Arial Black" pitchFamily="34" charset="0"/>
              </a:rPr>
              <a:t>ГО 1000 б.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787134" y="5546485"/>
            <a:ext cx="10550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Arial Black" pitchFamily="34" charset="0"/>
              </a:rPr>
              <a:t>Директор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Arial Black" pitchFamily="34" charset="0"/>
              </a:rPr>
              <a:t>ГО 1000 б.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3891924" y="1718810"/>
            <a:ext cx="1265141" cy="49505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68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64"/>
            <a:ext cx="9144000" cy="685523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1763815"/>
            <a:ext cx="2366755" cy="50941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" y="0"/>
            <a:ext cx="5787136" cy="176381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§"/>
            </a:pPr>
            <a:endParaRPr lang="ru-RU" dirty="0"/>
          </a:p>
        </p:txBody>
      </p:sp>
      <p:pic>
        <p:nvPicPr>
          <p:cNvPr id="4" name="Рисунок 3" descr="3.png"/>
          <p:cNvPicPr>
            <a:picLocks noChangeAspect="1"/>
          </p:cNvPicPr>
          <p:nvPr/>
        </p:nvPicPr>
        <p:blipFill>
          <a:blip r:embed="rId3" cstate="print"/>
          <a:srcRect r="35995"/>
          <a:stretch>
            <a:fillRect/>
          </a:stretch>
        </p:blipFill>
        <p:spPr>
          <a:xfrm>
            <a:off x="5655376" y="188640"/>
            <a:ext cx="3488624" cy="51077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2810" y="590197"/>
            <a:ext cx="53025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РАСТИ ЛИДЕРОВ –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    УВЕЛИЧИВАЙ ДОХОД</a:t>
            </a:r>
            <a:endParaRPr lang="ru-RU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646675" y="4388686"/>
            <a:ext cx="1474970" cy="55719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042378" y="2628845"/>
            <a:ext cx="2648753" cy="10006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A9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75477" y="2889230"/>
            <a:ext cx="17275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ВЫ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581342" y="5498358"/>
            <a:ext cx="1474970" cy="55719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608942" y="4795411"/>
            <a:ext cx="1474970" cy="55719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608942" y="4118331"/>
            <a:ext cx="1474970" cy="55719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022050" y="2635171"/>
            <a:ext cx="2648753" cy="10006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A9E"/>
              </a:solidFill>
            </a:endParaRPr>
          </a:p>
        </p:txBody>
      </p:sp>
      <p:sp>
        <p:nvSpPr>
          <p:cNvPr id="30" name="Стрелка вправо 29"/>
          <p:cNvSpPr/>
          <p:nvPr/>
        </p:nvSpPr>
        <p:spPr>
          <a:xfrm rot="16200000" flipV="1">
            <a:off x="2117039" y="3774284"/>
            <a:ext cx="538646" cy="50084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683632" y="3732057"/>
            <a:ext cx="1784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+ К ЧЕКУ</a:t>
            </a:r>
          </a:p>
          <a:p>
            <a:r>
              <a:rPr lang="en-US" dirty="0" smtClean="0">
                <a:latin typeface="Arial Black" pitchFamily="34" charset="0"/>
              </a:rPr>
              <a:t>&gt;</a:t>
            </a:r>
            <a:r>
              <a:rPr lang="ru-RU" dirty="0" smtClean="0">
                <a:latin typeface="Arial Black" pitchFamily="34" charset="0"/>
              </a:rPr>
              <a:t>=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ru-RU" dirty="0" smtClean="0">
                <a:latin typeface="Arial Black" pitchFamily="34" charset="0"/>
              </a:rPr>
              <a:t>1540 руб.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 rot="16200000" flipV="1">
            <a:off x="6930729" y="3848604"/>
            <a:ext cx="435615" cy="20252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rot="16200000" flipV="1">
            <a:off x="6658375" y="4345983"/>
            <a:ext cx="1430371" cy="20252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 rot="16200000" flipV="1">
            <a:off x="6481968" y="4724911"/>
            <a:ext cx="2188230" cy="20252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8861" y="2123855"/>
            <a:ext cx="3682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МОТИВИРУЙ, ОБУЧАЙ, СПОНСИРУЙ!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835527" y="1988840"/>
            <a:ext cx="3108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>ПОМОГАЙ РАСТИТЬ ЛИДЕРОВ</a:t>
            </a:r>
          </a:p>
          <a:p>
            <a:pPr algn="ctr"/>
            <a:r>
              <a:rPr lang="ru-RU" b="1" dirty="0" smtClean="0">
                <a:latin typeface="Arial Narrow" pitchFamily="34" charset="0"/>
              </a:rPr>
              <a:t>СВОИМ ПАРТНЕРАМ! 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699873" y="5162430"/>
            <a:ext cx="30444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Arial Black" pitchFamily="34" charset="0"/>
              </a:rPr>
              <a:t>+ К </a:t>
            </a:r>
            <a:r>
              <a:rPr lang="ru-RU" dirty="0" smtClean="0">
                <a:latin typeface="Arial Black" pitchFamily="34" charset="0"/>
              </a:rPr>
              <a:t>ЧЕКУ</a:t>
            </a:r>
          </a:p>
          <a:p>
            <a:r>
              <a:rPr lang="ru-RU" dirty="0" smtClean="0">
                <a:latin typeface="Arial Black" pitchFamily="34" charset="0"/>
              </a:rPr>
              <a:t>1540 руб. х </a:t>
            </a:r>
            <a:r>
              <a:rPr lang="ru-RU" dirty="0">
                <a:latin typeface="Arial Black" pitchFamily="34" charset="0"/>
              </a:rPr>
              <a:t>6 </a:t>
            </a:r>
            <a:r>
              <a:rPr lang="ru-RU" dirty="0" smtClean="0">
                <a:latin typeface="Arial Black" pitchFamily="34" charset="0"/>
              </a:rPr>
              <a:t>месяцев</a:t>
            </a:r>
            <a:endParaRPr lang="ru-RU" dirty="0">
              <a:latin typeface="Arial Black" pitchFamily="34" charset="0"/>
            </a:endParaRPr>
          </a:p>
          <a:p>
            <a:pPr algn="ctr"/>
            <a:r>
              <a:rPr lang="en-US" dirty="0">
                <a:latin typeface="Arial Black" pitchFamily="34" charset="0"/>
              </a:rPr>
              <a:t>&gt;</a:t>
            </a:r>
            <a:r>
              <a:rPr lang="ru-RU" dirty="0">
                <a:latin typeface="Arial Black" pitchFamily="34" charset="0"/>
              </a:rPr>
              <a:t>=</a:t>
            </a:r>
            <a:r>
              <a:rPr lang="en-US" dirty="0">
                <a:latin typeface="Arial Black" pitchFamily="34" charset="0"/>
              </a:rPr>
              <a:t> </a:t>
            </a:r>
            <a:r>
              <a:rPr lang="ru-RU" dirty="0" smtClean="0">
                <a:latin typeface="Arial Black" pitchFamily="34" charset="0"/>
              </a:rPr>
              <a:t>9420 </a:t>
            </a:r>
            <a:r>
              <a:rPr lang="ru-RU" dirty="0">
                <a:latin typeface="Arial Black" pitchFamily="34" charset="0"/>
              </a:rPr>
              <a:t>руб.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482628" y="2845607"/>
            <a:ext cx="17275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ВЫ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0" name="Правая фигурная скобка 39"/>
          <p:cNvSpPr/>
          <p:nvPr/>
        </p:nvSpPr>
        <p:spPr>
          <a:xfrm>
            <a:off x="7677345" y="3877374"/>
            <a:ext cx="298837" cy="2386941"/>
          </a:xfrm>
          <a:prstGeom prst="rightBrace">
            <a:avLst/>
          </a:prstGeom>
          <a:ln w="28575">
            <a:solidFill>
              <a:srgbClr val="005A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894577" y="4853489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 Black" pitchFamily="34" charset="0"/>
              </a:rPr>
              <a:t>+ К </a:t>
            </a:r>
            <a:r>
              <a:rPr lang="ru-RU" dirty="0" smtClean="0">
                <a:latin typeface="Arial Black" pitchFamily="34" charset="0"/>
              </a:rPr>
              <a:t>ЧЕКУ</a:t>
            </a:r>
          </a:p>
          <a:p>
            <a:r>
              <a:rPr lang="ru-RU" dirty="0" smtClean="0">
                <a:latin typeface="Arial Black" pitchFamily="34" charset="0"/>
              </a:rPr>
              <a:t>3300  руб.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03799" y="61293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Arial Black" pitchFamily="34" charset="0"/>
              </a:rPr>
              <a:t>+ К </a:t>
            </a:r>
            <a:r>
              <a:rPr lang="ru-RU" dirty="0" smtClean="0">
                <a:latin typeface="Arial Black" pitchFamily="34" charset="0"/>
              </a:rPr>
              <a:t>ЧЕКУ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6 месяцев </a:t>
            </a:r>
            <a:r>
              <a:rPr lang="en-US" dirty="0" smtClean="0">
                <a:latin typeface="Arial Black" pitchFamily="34" charset="0"/>
              </a:rPr>
              <a:t>&gt;</a:t>
            </a:r>
            <a:r>
              <a:rPr lang="ru-RU" dirty="0">
                <a:latin typeface="Arial Black" pitchFamily="34" charset="0"/>
              </a:rPr>
              <a:t>=</a:t>
            </a:r>
            <a:r>
              <a:rPr lang="en-US" dirty="0">
                <a:latin typeface="Arial Black" pitchFamily="34" charset="0"/>
              </a:rPr>
              <a:t> </a:t>
            </a:r>
            <a:r>
              <a:rPr lang="ru-RU" dirty="0" smtClean="0">
                <a:latin typeface="Arial Black" pitchFamily="34" charset="0"/>
              </a:rPr>
              <a:t>19800 </a:t>
            </a:r>
            <a:r>
              <a:rPr lang="ru-RU" dirty="0">
                <a:latin typeface="Arial Black" pitchFamily="34" charset="0"/>
              </a:rPr>
              <a:t>руб.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789285" y="4451838"/>
            <a:ext cx="10550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Arial Black" pitchFamily="34" charset="0"/>
              </a:rPr>
              <a:t>Директор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Arial Black" pitchFamily="34" charset="0"/>
              </a:rPr>
              <a:t>ГО 1000 б.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787135" y="4181483"/>
            <a:ext cx="10550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Arial Black" pitchFamily="34" charset="0"/>
              </a:rPr>
              <a:t>Директор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Arial Black" pitchFamily="34" charset="0"/>
              </a:rPr>
              <a:t>ГО 1000 б.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862249" y="4851442"/>
            <a:ext cx="10550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Arial Black" pitchFamily="34" charset="0"/>
              </a:rPr>
              <a:t>Директор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Arial Black" pitchFamily="34" charset="0"/>
              </a:rPr>
              <a:t>ГО 1000 б.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787134" y="5546485"/>
            <a:ext cx="10550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Arial Black" pitchFamily="34" charset="0"/>
              </a:rPr>
              <a:t>Директор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Arial Black" pitchFamily="34" charset="0"/>
              </a:rPr>
              <a:t>ГО 1000 б. 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48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64"/>
            <a:ext cx="9144000" cy="685523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1268761"/>
            <a:ext cx="2366755" cy="558923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" y="1"/>
            <a:ext cx="5787136" cy="126876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§"/>
            </a:pPr>
            <a:endParaRPr lang="ru-RU" dirty="0"/>
          </a:p>
        </p:txBody>
      </p:sp>
      <p:pic>
        <p:nvPicPr>
          <p:cNvPr id="4" name="Рисунок 3" descr="3.png"/>
          <p:cNvPicPr>
            <a:picLocks noChangeAspect="1"/>
          </p:cNvPicPr>
          <p:nvPr/>
        </p:nvPicPr>
        <p:blipFill>
          <a:blip r:embed="rId3" cstate="print"/>
          <a:srcRect r="35995"/>
          <a:stretch>
            <a:fillRect/>
          </a:stretch>
        </p:blipFill>
        <p:spPr>
          <a:xfrm>
            <a:off x="5655376" y="188640"/>
            <a:ext cx="3488624" cy="51077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7280" y="188640"/>
            <a:ext cx="56933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РАЗВИВАЙ ЭФФЕКТИВНУЮ КОМАНДУ! 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124876" y="2952152"/>
            <a:ext cx="1474970" cy="55719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861487" y="1493785"/>
            <a:ext cx="1961715" cy="74106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A9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42281" y="3044167"/>
            <a:ext cx="14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Директор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11546" y="1725819"/>
            <a:ext cx="12794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ДИРЕКТОР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0" name="Стрелка вправо 29"/>
          <p:cNvSpPr/>
          <p:nvPr/>
        </p:nvSpPr>
        <p:spPr>
          <a:xfrm rot="16200000" flipV="1">
            <a:off x="4595240" y="2337750"/>
            <a:ext cx="538646" cy="50084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3533395" y="2557548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 Black" pitchFamily="34" charset="0"/>
              </a:rPr>
              <a:t>+ 7 % с ГО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6715" y="3558683"/>
            <a:ext cx="580564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3264385" y="5124133"/>
            <a:ext cx="1474970" cy="55719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3952380" y="3757781"/>
            <a:ext cx="1961715" cy="74106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A9E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281790" y="5216148"/>
            <a:ext cx="14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Директор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875854" y="3850885"/>
            <a:ext cx="2114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СЕРЕБРЯНЫЙ ДИРЕКТОР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9" name="Стрелка вправо 48"/>
          <p:cNvSpPr/>
          <p:nvPr/>
        </p:nvSpPr>
        <p:spPr>
          <a:xfrm rot="16200000" flipV="1">
            <a:off x="3734749" y="4509731"/>
            <a:ext cx="538646" cy="50084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5203003" y="5137185"/>
            <a:ext cx="1474970" cy="55719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220408" y="5229200"/>
            <a:ext cx="14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Директор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2" name="Стрелка вправо 51"/>
          <p:cNvSpPr/>
          <p:nvPr/>
        </p:nvSpPr>
        <p:spPr>
          <a:xfrm rot="16200000" flipV="1">
            <a:off x="5673367" y="4522783"/>
            <a:ext cx="538646" cy="50084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2672904" y="4729529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 Black" pitchFamily="34" charset="0"/>
              </a:rPr>
              <a:t>+ 7 % с ГО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93113" y="4773205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 Black" pitchFamily="34" charset="0"/>
              </a:rPr>
              <a:t>+ 7 % с ГО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297280" y="2138873"/>
            <a:ext cx="1189362" cy="449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A9E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04092" y="2213636"/>
            <a:ext cx="7757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ВЫ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51866" y="1721553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 Black" pitchFamily="34" charset="0"/>
              </a:rPr>
              <a:t>+ 7 % с ГО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95999" y="5139190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 Black" pitchFamily="34" charset="0"/>
              </a:rPr>
              <a:t>+ 5 % с ГО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flipH="1">
            <a:off x="2546775" y="1830228"/>
            <a:ext cx="106718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право 58"/>
          <p:cNvSpPr/>
          <p:nvPr/>
        </p:nvSpPr>
        <p:spPr>
          <a:xfrm flipH="1">
            <a:off x="2546775" y="3172539"/>
            <a:ext cx="106718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1251866" y="3974775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 Black" pitchFamily="34" charset="0"/>
              </a:rPr>
              <a:t>+ 7 % с ГО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61" name="Стрелка вправо 60"/>
          <p:cNvSpPr/>
          <p:nvPr/>
        </p:nvSpPr>
        <p:spPr>
          <a:xfrm flipH="1">
            <a:off x="2546775" y="4063380"/>
            <a:ext cx="106718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1196000" y="5403314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 Black" pitchFamily="34" charset="0"/>
              </a:rPr>
              <a:t>+ 5 % с ГО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63" name="Правая фигурная скобка 62"/>
          <p:cNvSpPr/>
          <p:nvPr/>
        </p:nvSpPr>
        <p:spPr>
          <a:xfrm>
            <a:off x="2232291" y="5038405"/>
            <a:ext cx="94013" cy="750920"/>
          </a:xfrm>
          <a:prstGeom prst="rightBrace">
            <a:avLst/>
          </a:prstGeom>
          <a:ln w="28575">
            <a:solidFill>
              <a:srgbClr val="005A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  <p:sp>
        <p:nvSpPr>
          <p:cNvPr id="64" name="Стрелка вправо 63"/>
          <p:cNvSpPr/>
          <p:nvPr/>
        </p:nvSpPr>
        <p:spPr>
          <a:xfrm flipH="1">
            <a:off x="2467635" y="5392921"/>
            <a:ext cx="71361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386535" y="4498182"/>
            <a:ext cx="1189362" cy="449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A9E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93347" y="4572945"/>
            <a:ext cx="7757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ВЫ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198552" y="3038034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 Black" pitchFamily="34" charset="0"/>
              </a:rPr>
              <a:t>+ 5 % с ГО</a:t>
            </a:r>
            <a:endParaRPr lang="ru-RU" sz="1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23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64"/>
            <a:ext cx="9144000" cy="685523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1268761"/>
            <a:ext cx="2366755" cy="558923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" y="1"/>
            <a:ext cx="5787136" cy="126876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§"/>
            </a:pPr>
            <a:endParaRPr lang="ru-RU" dirty="0"/>
          </a:p>
        </p:txBody>
      </p:sp>
      <p:pic>
        <p:nvPicPr>
          <p:cNvPr id="4" name="Рисунок 3" descr="3.png"/>
          <p:cNvPicPr>
            <a:picLocks noChangeAspect="1"/>
          </p:cNvPicPr>
          <p:nvPr/>
        </p:nvPicPr>
        <p:blipFill>
          <a:blip r:embed="rId3" cstate="print"/>
          <a:srcRect r="35995"/>
          <a:stretch>
            <a:fillRect/>
          </a:stretch>
        </p:blipFill>
        <p:spPr>
          <a:xfrm>
            <a:off x="5655376" y="188640"/>
            <a:ext cx="3488624" cy="5107785"/>
          </a:xfrm>
          <a:prstGeom prst="rect">
            <a:avLst/>
          </a:prstGeom>
        </p:spPr>
      </p:pic>
      <p:sp>
        <p:nvSpPr>
          <p:cNvPr id="45" name="Овал 44"/>
          <p:cNvSpPr/>
          <p:nvPr/>
        </p:nvSpPr>
        <p:spPr>
          <a:xfrm>
            <a:off x="3543403" y="2725122"/>
            <a:ext cx="1474970" cy="55719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4231398" y="1358770"/>
            <a:ext cx="1961715" cy="74106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A9E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560808" y="2817137"/>
            <a:ext cx="14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Директор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154872" y="1451874"/>
            <a:ext cx="2114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СЕРЕБРЯНЫЙ ДИРЕКТОР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9" name="Стрелка вправо 48"/>
          <p:cNvSpPr/>
          <p:nvPr/>
        </p:nvSpPr>
        <p:spPr>
          <a:xfrm rot="16200000" flipV="1">
            <a:off x="4013767" y="2110720"/>
            <a:ext cx="538646" cy="50084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5482021" y="2738174"/>
            <a:ext cx="1474970" cy="55719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499426" y="2830189"/>
            <a:ext cx="14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Директор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2" name="Стрелка вправо 51"/>
          <p:cNvSpPr/>
          <p:nvPr/>
        </p:nvSpPr>
        <p:spPr>
          <a:xfrm rot="16200000" flipV="1">
            <a:off x="5952385" y="2123772"/>
            <a:ext cx="538646" cy="50084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2951922" y="2330518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 Black" pitchFamily="34" charset="0"/>
              </a:rPr>
              <a:t>+ 7 % с ГО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472131" y="2374194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 Black" pitchFamily="34" charset="0"/>
              </a:rPr>
              <a:t>+ 7 % с ГО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65328" y="2767295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 Black" pitchFamily="34" charset="0"/>
              </a:rPr>
              <a:t>+ 5 % с ГО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273700" y="1590935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 Black" pitchFamily="34" charset="0"/>
              </a:rPr>
              <a:t>+ 7 % с ГО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61" name="Стрелка вправо 60"/>
          <p:cNvSpPr/>
          <p:nvPr/>
        </p:nvSpPr>
        <p:spPr>
          <a:xfrm flipH="1">
            <a:off x="2825793" y="1664369"/>
            <a:ext cx="106718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1165329" y="3031419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 Black" pitchFamily="34" charset="0"/>
              </a:rPr>
              <a:t>+ 5 % с ГО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63" name="Правая фигурная скобка 62"/>
          <p:cNvSpPr/>
          <p:nvPr/>
        </p:nvSpPr>
        <p:spPr>
          <a:xfrm>
            <a:off x="2201620" y="2666510"/>
            <a:ext cx="94013" cy="750920"/>
          </a:xfrm>
          <a:prstGeom prst="rightBrace">
            <a:avLst/>
          </a:prstGeom>
          <a:ln w="28575">
            <a:solidFill>
              <a:srgbClr val="005A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  <p:sp>
        <p:nvSpPr>
          <p:cNvPr id="64" name="Стрелка вправо 63"/>
          <p:cNvSpPr/>
          <p:nvPr/>
        </p:nvSpPr>
        <p:spPr>
          <a:xfrm flipH="1">
            <a:off x="2746653" y="2993910"/>
            <a:ext cx="71361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665553" y="2099171"/>
            <a:ext cx="1189362" cy="449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A9E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872365" y="2173934"/>
            <a:ext cx="7757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ВЫ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3535603" y="3771731"/>
            <a:ext cx="1474970" cy="55719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553008" y="3863746"/>
            <a:ext cx="14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Директор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9" name="Стрелка вправо 38"/>
          <p:cNvSpPr/>
          <p:nvPr/>
        </p:nvSpPr>
        <p:spPr>
          <a:xfrm rot="16200000" flipV="1">
            <a:off x="4084436" y="3235798"/>
            <a:ext cx="381708" cy="50084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5474221" y="3784783"/>
            <a:ext cx="1474970" cy="55719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5491626" y="3876798"/>
            <a:ext cx="14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Директор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3" name="Стрелка вправо 42"/>
          <p:cNvSpPr/>
          <p:nvPr/>
        </p:nvSpPr>
        <p:spPr>
          <a:xfrm rot="16200000" flipV="1">
            <a:off x="6023054" y="3248850"/>
            <a:ext cx="381708" cy="50084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 flipH="1">
            <a:off x="2738853" y="4040519"/>
            <a:ext cx="71361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2951820" y="3429000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 Black" pitchFamily="34" charset="0"/>
              </a:rPr>
              <a:t>+ 7 % с ГО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472029" y="3472676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 Black" pitchFamily="34" charset="0"/>
              </a:rPr>
              <a:t>+ 7 % с ГО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165330" y="3711960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 Black" pitchFamily="34" charset="0"/>
              </a:rPr>
              <a:t>+ 3 % с ГО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165331" y="3976084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 Black" pitchFamily="34" charset="0"/>
              </a:rPr>
              <a:t>+ 3 % с ГО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71" name="Правая фигурная скобка 70"/>
          <p:cNvSpPr/>
          <p:nvPr/>
        </p:nvSpPr>
        <p:spPr>
          <a:xfrm>
            <a:off x="2201622" y="3611175"/>
            <a:ext cx="94013" cy="750920"/>
          </a:xfrm>
          <a:prstGeom prst="rightBrace">
            <a:avLst/>
          </a:prstGeom>
          <a:ln w="28575">
            <a:solidFill>
              <a:srgbClr val="005A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  <p:sp>
        <p:nvSpPr>
          <p:cNvPr id="72" name="Стрелка вправо 71"/>
          <p:cNvSpPr/>
          <p:nvPr/>
        </p:nvSpPr>
        <p:spPr>
          <a:xfrm rot="16200000" flipV="1">
            <a:off x="4423060" y="2771517"/>
            <a:ext cx="1462951" cy="19388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/>
          <p:cNvSpPr txBox="1"/>
          <p:nvPr/>
        </p:nvSpPr>
        <p:spPr>
          <a:xfrm>
            <a:off x="4710242" y="3570938"/>
            <a:ext cx="933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 Black" pitchFamily="34" charset="0"/>
              </a:rPr>
              <a:t>+ 5 % с ГО</a:t>
            </a:r>
            <a:endParaRPr lang="ru-RU" sz="1000" dirty="0">
              <a:latin typeface="Arial Black" pitchFamily="34" charset="0"/>
            </a:endParaRPr>
          </a:p>
        </p:txBody>
      </p:sp>
      <p:sp>
        <p:nvSpPr>
          <p:cNvPr id="76" name="Стрелка вправо 75"/>
          <p:cNvSpPr/>
          <p:nvPr/>
        </p:nvSpPr>
        <p:spPr>
          <a:xfrm rot="16200000" flipV="1">
            <a:off x="6674620" y="3014668"/>
            <a:ext cx="1949254" cy="19388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7182612" y="4129972"/>
            <a:ext cx="933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 Black" pitchFamily="34" charset="0"/>
              </a:rPr>
              <a:t>+ 5 % с ГО</a:t>
            </a:r>
            <a:endParaRPr lang="ru-RU" sz="1000" dirty="0">
              <a:latin typeface="Arial Black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297280" y="188640"/>
            <a:ext cx="53025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ПОСТРОЙ МОДЕЛЬ СТАБИЛЬНОГО РОСТА ДОХОДОВ!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44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64"/>
            <a:ext cx="9144000" cy="685523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1268761"/>
            <a:ext cx="2366755" cy="558923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" y="1"/>
            <a:ext cx="5787136" cy="126876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§"/>
            </a:pPr>
            <a:endParaRPr lang="ru-RU" dirty="0"/>
          </a:p>
        </p:txBody>
      </p:sp>
      <p:pic>
        <p:nvPicPr>
          <p:cNvPr id="4" name="Рисунок 3" descr="3.png"/>
          <p:cNvPicPr>
            <a:picLocks noChangeAspect="1"/>
          </p:cNvPicPr>
          <p:nvPr/>
        </p:nvPicPr>
        <p:blipFill>
          <a:blip r:embed="rId3" cstate="print"/>
          <a:srcRect r="35995"/>
          <a:stretch>
            <a:fillRect/>
          </a:stretch>
        </p:blipFill>
        <p:spPr>
          <a:xfrm>
            <a:off x="5655376" y="188640"/>
            <a:ext cx="3488624" cy="5107785"/>
          </a:xfrm>
          <a:prstGeom prst="rect">
            <a:avLst/>
          </a:prstGeom>
        </p:spPr>
      </p:pic>
      <p:sp>
        <p:nvSpPr>
          <p:cNvPr id="45" name="Овал 44"/>
          <p:cNvSpPr/>
          <p:nvPr/>
        </p:nvSpPr>
        <p:spPr>
          <a:xfrm>
            <a:off x="3543403" y="2725122"/>
            <a:ext cx="1474970" cy="55719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4231398" y="1358770"/>
            <a:ext cx="1961715" cy="74106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A9E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013834" y="2821824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Arial Black" pitchFamily="34" charset="0"/>
              </a:rPr>
              <a:t>СД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154872" y="1451874"/>
            <a:ext cx="2114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ЗОЛОТОЙ ДИРЕКТОР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9" name="Стрелка вправо 48"/>
          <p:cNvSpPr/>
          <p:nvPr/>
        </p:nvSpPr>
        <p:spPr>
          <a:xfrm rot="16200000" flipV="1">
            <a:off x="4013767" y="2110720"/>
            <a:ext cx="538646" cy="50084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5482021" y="2738174"/>
            <a:ext cx="1474970" cy="55719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990555" y="2832104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  <a:latin typeface="Arial Black" pitchFamily="34" charset="0"/>
              </a:rPr>
              <a:t>СД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2" name="Стрелка вправо 51"/>
          <p:cNvSpPr/>
          <p:nvPr/>
        </p:nvSpPr>
        <p:spPr>
          <a:xfrm rot="16200000" flipV="1">
            <a:off x="5952385" y="2123772"/>
            <a:ext cx="538646" cy="50084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2951922" y="2330518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 Black" pitchFamily="34" charset="0"/>
              </a:rPr>
              <a:t>+ 7 % с ГО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472131" y="2374194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 Black" pitchFamily="34" charset="0"/>
              </a:rPr>
              <a:t>+ 7 % с ГО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665553" y="2099171"/>
            <a:ext cx="1189362" cy="449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A9E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872365" y="2173934"/>
            <a:ext cx="7757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ВЫ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2679902" y="4466011"/>
            <a:ext cx="1474970" cy="55719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697307" y="4558026"/>
            <a:ext cx="14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Директор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9" name="Стрелка вправо 38"/>
          <p:cNvSpPr/>
          <p:nvPr/>
        </p:nvSpPr>
        <p:spPr>
          <a:xfrm rot="16200000" flipV="1">
            <a:off x="3813079" y="3507155"/>
            <a:ext cx="924422" cy="50084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 rot="16200000" flipV="1">
            <a:off x="5758223" y="3513681"/>
            <a:ext cx="911370" cy="50084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 flipH="1">
            <a:off x="1907476" y="4813673"/>
            <a:ext cx="71361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2951820" y="3429000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 Black" pitchFamily="34" charset="0"/>
              </a:rPr>
              <a:t>+ 7 % с ГО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472029" y="3472676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 Black" pitchFamily="34" charset="0"/>
              </a:rPr>
              <a:t>+ 7 % с ГО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43004" y="4311971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 Black" pitchFamily="34" charset="0"/>
              </a:rPr>
              <a:t>+ 3 % с ГО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43004" y="4576095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 Black" pitchFamily="34" charset="0"/>
              </a:rPr>
              <a:t>+ 3 % с ГО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71" name="Правая фигурная скобка 70"/>
          <p:cNvSpPr/>
          <p:nvPr/>
        </p:nvSpPr>
        <p:spPr>
          <a:xfrm>
            <a:off x="1723749" y="4437882"/>
            <a:ext cx="94013" cy="750920"/>
          </a:xfrm>
          <a:prstGeom prst="rightBrace">
            <a:avLst/>
          </a:prstGeom>
          <a:ln w="28575">
            <a:solidFill>
              <a:srgbClr val="005A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  <p:sp>
        <p:nvSpPr>
          <p:cNvPr id="72" name="Стрелка вправо 71"/>
          <p:cNvSpPr/>
          <p:nvPr/>
        </p:nvSpPr>
        <p:spPr>
          <a:xfrm rot="16200000" flipV="1">
            <a:off x="4064662" y="3129915"/>
            <a:ext cx="2082806" cy="9694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/>
          <p:cNvSpPr txBox="1"/>
          <p:nvPr/>
        </p:nvSpPr>
        <p:spPr>
          <a:xfrm>
            <a:off x="4705250" y="4219790"/>
            <a:ext cx="933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 Black" pitchFamily="34" charset="0"/>
              </a:rPr>
              <a:t>+ 5 % с ГО</a:t>
            </a:r>
            <a:endParaRPr lang="ru-RU" sz="1000" dirty="0">
              <a:latin typeface="Arial Black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297280" y="188640"/>
            <a:ext cx="53025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АЛГОРИТМ РОСТА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МОТИВИРОВАННЫХ ЛИДЕРОВ!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4207491" y="4496776"/>
            <a:ext cx="1474970" cy="55719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4224896" y="4588791"/>
            <a:ext cx="14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Директор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5787135" y="4506227"/>
            <a:ext cx="1474970" cy="55719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5804540" y="4598242"/>
            <a:ext cx="14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Директор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7314724" y="4536992"/>
            <a:ext cx="1474970" cy="55719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7332129" y="4629007"/>
            <a:ext cx="14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Директор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0" name="Правая фигурная скобка 79"/>
          <p:cNvSpPr/>
          <p:nvPr/>
        </p:nvSpPr>
        <p:spPr>
          <a:xfrm rot="16200000">
            <a:off x="4245911" y="3986634"/>
            <a:ext cx="94013" cy="750920"/>
          </a:xfrm>
          <a:prstGeom prst="rightBrace">
            <a:avLst/>
          </a:prstGeom>
          <a:ln w="28575">
            <a:solidFill>
              <a:srgbClr val="005A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  <p:sp>
        <p:nvSpPr>
          <p:cNvPr id="81" name="Стрелка вправо 80"/>
          <p:cNvSpPr/>
          <p:nvPr/>
        </p:nvSpPr>
        <p:spPr>
          <a:xfrm rot="16200000" flipV="1">
            <a:off x="6864432" y="3116788"/>
            <a:ext cx="2082806" cy="9694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TextBox 81"/>
          <p:cNvSpPr txBox="1"/>
          <p:nvPr/>
        </p:nvSpPr>
        <p:spPr>
          <a:xfrm>
            <a:off x="7505020" y="4206663"/>
            <a:ext cx="933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 Black" pitchFamily="34" charset="0"/>
              </a:rPr>
              <a:t>+ 5 % с ГО</a:t>
            </a:r>
            <a:endParaRPr lang="ru-RU" sz="1000" dirty="0">
              <a:latin typeface="Arial Black" pitchFamily="34" charset="0"/>
            </a:endParaRPr>
          </a:p>
        </p:txBody>
      </p:sp>
      <p:sp>
        <p:nvSpPr>
          <p:cNvPr id="83" name="Правая фигурная скобка 82"/>
          <p:cNvSpPr/>
          <p:nvPr/>
        </p:nvSpPr>
        <p:spPr>
          <a:xfrm rot="16200000">
            <a:off x="7045681" y="3973507"/>
            <a:ext cx="94013" cy="750920"/>
          </a:xfrm>
          <a:prstGeom prst="rightBrace">
            <a:avLst/>
          </a:prstGeom>
          <a:ln w="28575">
            <a:solidFill>
              <a:srgbClr val="005A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43004" y="4853094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 Black" pitchFamily="34" charset="0"/>
              </a:rPr>
              <a:t>+ 3 % с ГО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43004" y="5107835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 Black" pitchFamily="34" charset="0"/>
              </a:rPr>
              <a:t>+ 3 % с ГО</a:t>
            </a:r>
            <a:endParaRPr lang="ru-RU" sz="1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4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1" y="0"/>
            <a:ext cx="5787136" cy="225887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§"/>
            </a:pPr>
            <a:endParaRPr lang="ru-RU" dirty="0"/>
          </a:p>
        </p:txBody>
      </p:sp>
      <p:pic>
        <p:nvPicPr>
          <p:cNvPr id="4" name="Рисунок 3" descr="3.png"/>
          <p:cNvPicPr>
            <a:picLocks noChangeAspect="1"/>
          </p:cNvPicPr>
          <p:nvPr/>
        </p:nvPicPr>
        <p:blipFill>
          <a:blip r:embed="rId2" cstate="print"/>
          <a:srcRect r="35995"/>
          <a:stretch>
            <a:fillRect/>
          </a:stretch>
        </p:blipFill>
        <p:spPr>
          <a:xfrm>
            <a:off x="5655376" y="188640"/>
            <a:ext cx="3488624" cy="510778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22050" y="936959"/>
            <a:ext cx="2047669" cy="211523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images.vector-images.com/clp/183541/clp1108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1" b="17548"/>
          <a:stretch/>
        </p:blipFill>
        <p:spPr bwMode="auto">
          <a:xfrm>
            <a:off x="0" y="4959171"/>
            <a:ext cx="2857500" cy="189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449539" y="24368"/>
            <a:ext cx="189021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0" dirty="0" smtClean="0">
                <a:solidFill>
                  <a:schemeClr val="bg1"/>
                </a:solidFill>
                <a:latin typeface="Arial Black" pitchFamily="34" charset="0"/>
              </a:rPr>
              <a:t>!</a:t>
            </a:r>
            <a:endParaRPr lang="ru-RU" sz="2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25123" y="3430382"/>
            <a:ext cx="6893751" cy="1665185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1550" y="3429000"/>
            <a:ext cx="794737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 Narrow" pitchFamily="34" charset="0"/>
              </a:rPr>
              <a:t>«АВТО/ДОМ»</a:t>
            </a:r>
          </a:p>
          <a:p>
            <a:pPr algn="ctr"/>
            <a:r>
              <a:rPr lang="ru-RU" sz="2400" b="1" dirty="0" smtClean="0">
                <a:latin typeface="Arial Narrow" pitchFamily="34" charset="0"/>
                <a:cs typeface="Arial" pitchFamily="34" charset="0"/>
              </a:rPr>
              <a:t>Золотая премия теперь</a:t>
            </a:r>
          </a:p>
          <a:p>
            <a:pPr algn="ctr"/>
            <a:r>
              <a:rPr lang="ru-RU" sz="2400" b="1" dirty="0" smtClean="0">
                <a:latin typeface="Arial Narrow" pitchFamily="34" charset="0"/>
                <a:cs typeface="Arial" pitchFamily="34" charset="0"/>
              </a:rPr>
              <a:t>до</a:t>
            </a:r>
            <a:r>
              <a:rPr lang="ru-RU" sz="4000" b="1" dirty="0" smtClean="0">
                <a:latin typeface="Arial Narrow" pitchFamily="34" charset="0"/>
                <a:cs typeface="Arial" pitchFamily="34" charset="0"/>
              </a:rPr>
              <a:t> 1500 </a:t>
            </a:r>
            <a:r>
              <a:rPr lang="ru-RU" sz="2400" b="1" dirty="0" err="1" smtClean="0">
                <a:latin typeface="Arial Narrow" pitchFamily="34" charset="0"/>
                <a:cs typeface="Arial" pitchFamily="34" charset="0"/>
              </a:rPr>
              <a:t>к.е</a:t>
            </a:r>
            <a:r>
              <a:rPr lang="ru-RU" sz="2400" b="1" dirty="0" smtClean="0">
                <a:latin typeface="Arial Narrow" pitchFamily="34" charset="0"/>
                <a:cs typeface="Arial" pitchFamily="34" charset="0"/>
              </a:rPr>
              <a:t>. в месяц!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2810" y="590197"/>
            <a:ext cx="53025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НОВЫЙ,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БОЛЕЕ ДОСТУПНЫЙ,</a:t>
            </a:r>
          </a:p>
          <a:p>
            <a:r>
              <a:rPr lang="ru-RU" sz="2800" b="1" dirty="0">
                <a:solidFill>
                  <a:schemeClr val="bg1"/>
                </a:solidFill>
                <a:latin typeface="Arial Black" pitchFamily="34" charset="0"/>
              </a:rPr>
              <a:t>БОЛЕЕ ДОХОДНЫЙ</a:t>
            </a:r>
            <a:endParaRPr lang="ru-RU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2990" y="2348880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5A9E"/>
                </a:solidFill>
                <a:latin typeface="Arial Narrow" pitchFamily="34" charset="0"/>
              </a:rPr>
              <a:t>с 1.05.2013  размер премии «Авто/Дом» увеличен до </a:t>
            </a:r>
            <a:r>
              <a:rPr lang="ru-RU" sz="2400" b="1" dirty="0" smtClean="0">
                <a:solidFill>
                  <a:srgbClr val="005A9E"/>
                </a:solidFill>
                <a:latin typeface="Arial Narrow" pitchFamily="34" charset="0"/>
              </a:rPr>
              <a:t>5%</a:t>
            </a:r>
            <a:r>
              <a:rPr lang="ru-RU" b="1" dirty="0" smtClean="0">
                <a:solidFill>
                  <a:srgbClr val="005A9E"/>
                </a:solidFill>
                <a:latin typeface="Arial Narrow" pitchFamily="34" charset="0"/>
              </a:rPr>
              <a:t> от Организационного объема Партнера </a:t>
            </a:r>
            <a:endParaRPr lang="ru-RU" b="1" dirty="0">
              <a:solidFill>
                <a:srgbClr val="005A9E"/>
              </a:solidFill>
              <a:latin typeface="Arial Narrow" pitchFamily="34" charset="0"/>
            </a:endParaRPr>
          </a:p>
          <a:p>
            <a:pPr algn="ctr"/>
            <a:endParaRPr lang="ru-RU" sz="1400" b="1" dirty="0">
              <a:solidFill>
                <a:srgbClr val="005A9E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46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64"/>
            <a:ext cx="9144000" cy="6855236"/>
          </a:xfrm>
          <a:prstGeom prst="rect">
            <a:avLst/>
          </a:prstGeom>
        </p:spPr>
      </p:pic>
      <p:pic>
        <p:nvPicPr>
          <p:cNvPr id="17" name="Рисунок 16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0" y="0"/>
            <a:ext cx="9141420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010549" y="683694"/>
            <a:ext cx="53025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6600"/>
                </a:solidFill>
                <a:latin typeface="Arial Black" pitchFamily="34" charset="0"/>
              </a:rPr>
              <a:t>ДОХОДНО!</a:t>
            </a:r>
            <a:endParaRPr lang="ru-RU" sz="4400" dirty="0">
              <a:solidFill>
                <a:srgbClr val="FF660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01386" y="1718810"/>
            <a:ext cx="60660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6600"/>
                </a:solidFill>
                <a:latin typeface="Arial Black" pitchFamily="34" charset="0"/>
              </a:rPr>
              <a:t>«</a:t>
            </a:r>
            <a:r>
              <a:rPr lang="ru-RU" sz="2400" b="1" dirty="0" smtClean="0">
                <a:solidFill>
                  <a:srgbClr val="FF6600"/>
                </a:solidFill>
                <a:latin typeface="Arial Black" pitchFamily="34" charset="0"/>
              </a:rPr>
              <a:t>АВТО/ДОМ»</a:t>
            </a:r>
          </a:p>
          <a:p>
            <a:pPr algn="ctr"/>
            <a:r>
              <a:rPr lang="ru-RU" sz="2400" b="1" dirty="0" smtClean="0">
                <a:solidFill>
                  <a:srgbClr val="FF6600"/>
                </a:solidFill>
                <a:latin typeface="Arial Black" pitchFamily="34" charset="0"/>
              </a:rPr>
              <a:t>ТВОИ </a:t>
            </a:r>
            <a:r>
              <a:rPr lang="ru-RU" sz="2400" b="1" dirty="0" smtClean="0">
                <a:solidFill>
                  <a:srgbClr val="FF6600"/>
                </a:solidFill>
                <a:latin typeface="Arial Black" pitchFamily="34" charset="0"/>
              </a:rPr>
              <a:t>СТАБИЛЬНЫЙ ДОХОД НА:  </a:t>
            </a:r>
            <a:endParaRPr lang="ru-RU" sz="2400" b="1" dirty="0">
              <a:solidFill>
                <a:srgbClr val="FF6600"/>
              </a:solidFill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1453" y="3000436"/>
            <a:ext cx="23198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Arial Narrow" pitchFamily="34" charset="0"/>
              </a:rPr>
              <a:t>ПУТЕШЕСТВИЕ НА </a:t>
            </a:r>
            <a:r>
              <a:rPr lang="ru-RU" sz="1600" b="1" dirty="0" smtClean="0">
                <a:latin typeface="Arial Narrow" pitchFamily="34" charset="0"/>
              </a:rPr>
              <a:t>МОРЕ</a:t>
            </a:r>
            <a:endParaRPr lang="ru-RU" sz="1600" b="1" dirty="0" smtClean="0">
              <a:latin typeface="Arial Narrow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41825" y="3699190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>НОВЫЙ </a:t>
            </a:r>
            <a:r>
              <a:rPr lang="ru-RU" b="1" dirty="0" smtClean="0">
                <a:latin typeface="Arial Narrow" pitchFamily="34" charset="0"/>
              </a:rPr>
              <a:t>АВТОМОБИЛЬ</a:t>
            </a:r>
            <a:endParaRPr lang="ru-RU" b="1" dirty="0" smtClean="0">
              <a:latin typeface="Arial Narrow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48191" y="2969658"/>
            <a:ext cx="3376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>ВЫПЛАТЫ </a:t>
            </a:r>
            <a:r>
              <a:rPr lang="ru-RU" b="1" dirty="0" smtClean="0">
                <a:latin typeface="Arial Narrow" pitchFamily="34" charset="0"/>
              </a:rPr>
              <a:t>ЗА НОВУЮ КВАРТИРУ</a:t>
            </a:r>
            <a:endParaRPr lang="ru-RU" b="1" dirty="0">
              <a:latin typeface="Arial Narrow" pitchFamily="34" charset="0"/>
            </a:endParaRPr>
          </a:p>
        </p:txBody>
      </p:sp>
      <p:pic>
        <p:nvPicPr>
          <p:cNvPr id="1026" name="Picture 2" descr="http://www.icstrvl.ru/data/2010/11/13/1488603040/22%C1%E0%F1%F1%E5%E9%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77" y="3430382"/>
            <a:ext cx="2610290" cy="2088233"/>
          </a:xfrm>
          <a:prstGeom prst="ellipse">
            <a:avLst/>
          </a:prstGeom>
          <a:ln w="63500" cap="rnd">
            <a:solidFill>
              <a:srgbClr val="FF66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.lastochka.by/storage2/f8/11/7a/f8117a7a34e2492783a4073b75b5f7a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510" y="4328714"/>
            <a:ext cx="2881348" cy="2161011"/>
          </a:xfrm>
          <a:prstGeom prst="ellipse">
            <a:avLst/>
          </a:prstGeom>
          <a:ln w="63500" cap="rnd">
            <a:solidFill>
              <a:srgbClr val="FF66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i042.radikal.ru/1107/db/5d53201906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214" y="3699190"/>
            <a:ext cx="2857358" cy="2282315"/>
          </a:xfrm>
          <a:prstGeom prst="ellipse">
            <a:avLst/>
          </a:prstGeom>
          <a:ln w="63500" cap="rnd">
            <a:solidFill>
              <a:srgbClr val="FF66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55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64"/>
            <a:ext cx="9144000" cy="6855236"/>
          </a:xfrm>
          <a:prstGeom prst="rect">
            <a:avLst/>
          </a:prstGeom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0" y="0"/>
            <a:ext cx="914142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25123" y="3855458"/>
            <a:ext cx="6893751" cy="2068848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20719" y="593685"/>
            <a:ext cx="53025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6600"/>
                </a:solidFill>
                <a:latin typeface="Arial Black" pitchFamily="34" charset="0"/>
              </a:rPr>
              <a:t>ДОСТУПНО!</a:t>
            </a:r>
            <a:endParaRPr lang="ru-RU" sz="4400" dirty="0">
              <a:solidFill>
                <a:srgbClr val="FF6600"/>
              </a:solidFill>
              <a:latin typeface="Arial Black" pitchFamily="34" charset="0"/>
            </a:endParaRPr>
          </a:p>
        </p:txBody>
      </p:sp>
      <p:pic>
        <p:nvPicPr>
          <p:cNvPr id="3075" name="Picture 3" descr="C:\Old\ОТДЕЛ РАЗВИТИЯ ПАРТНЕРСКОЙ СЕТИ\222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147"/>
          <a:stretch/>
        </p:blipFill>
        <p:spPr bwMode="auto">
          <a:xfrm>
            <a:off x="2613701" y="1129433"/>
            <a:ext cx="3838312" cy="241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350186" y="3293985"/>
            <a:ext cx="97660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5A9E"/>
                </a:solidFill>
                <a:latin typeface="Arial Narrow" pitchFamily="34" charset="0"/>
              </a:rPr>
              <a:t>с 1.05.2013 «АВТО/ДОМ» стал более доступным для Партнеров Артлайф</a:t>
            </a:r>
            <a:endParaRPr lang="ru-RU" sz="2200" b="1" dirty="0">
              <a:solidFill>
                <a:srgbClr val="005A9E"/>
              </a:solidFill>
              <a:latin typeface="Arial Narrow" pitchFamily="34" charset="0"/>
            </a:endParaRPr>
          </a:p>
          <a:p>
            <a:endParaRPr lang="ru-RU" b="1" dirty="0">
              <a:solidFill>
                <a:srgbClr val="005A9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922" y="3989091"/>
            <a:ext cx="5040161" cy="2185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>Льготная программа для </a:t>
            </a:r>
          </a:p>
          <a:p>
            <a:pPr algn="ctr"/>
            <a:r>
              <a:rPr lang="ru-RU" sz="3200" b="1" dirty="0" smtClean="0">
                <a:latin typeface="Arial Narrow" pitchFamily="34" charset="0"/>
              </a:rPr>
              <a:t>СЕРЕБРЯНЫХ ДИРЕКТОРОВ</a:t>
            </a:r>
          </a:p>
          <a:p>
            <a:pPr algn="ctr"/>
            <a:r>
              <a:rPr lang="ru-RU" b="1" dirty="0" smtClean="0">
                <a:latin typeface="Arial Narrow" pitchFamily="34" charset="0"/>
              </a:rPr>
              <a:t>с чеком от 300 </a:t>
            </a:r>
            <a:r>
              <a:rPr lang="ru-RU" b="1" dirty="0" err="1" smtClean="0">
                <a:latin typeface="Arial Narrow" pitchFamily="34" charset="0"/>
              </a:rPr>
              <a:t>к.е</a:t>
            </a:r>
            <a:r>
              <a:rPr lang="ru-RU" b="1" dirty="0" smtClean="0">
                <a:latin typeface="Arial Narrow" pitchFamily="34" charset="0"/>
              </a:rPr>
              <a:t>  </a:t>
            </a:r>
          </a:p>
          <a:p>
            <a:pPr algn="ctr"/>
            <a:r>
              <a:rPr lang="ru-RU" b="1" dirty="0" smtClean="0">
                <a:latin typeface="Arial Narrow" pitchFamily="34" charset="0"/>
              </a:rPr>
              <a:t>И</a:t>
            </a:r>
            <a:r>
              <a:rPr lang="ru-RU" sz="3200" b="1" dirty="0" smtClean="0">
                <a:latin typeface="Arial Narrow" pitchFamily="34" charset="0"/>
              </a:rPr>
              <a:t> ЗОЛОТЫХ </a:t>
            </a:r>
            <a:r>
              <a:rPr lang="ru-RU" sz="3200" b="1" dirty="0">
                <a:latin typeface="Arial Narrow" pitchFamily="34" charset="0"/>
              </a:rPr>
              <a:t>ДИРЕКТОРОВ</a:t>
            </a:r>
          </a:p>
          <a:p>
            <a:pPr algn="ctr"/>
            <a:r>
              <a:rPr lang="ru-RU" b="1" dirty="0">
                <a:latin typeface="Arial Narrow" pitchFamily="34" charset="0"/>
              </a:rPr>
              <a:t>с чеком от 500 </a:t>
            </a:r>
            <a:r>
              <a:rPr lang="ru-RU" b="1" dirty="0" err="1">
                <a:latin typeface="Arial Narrow" pitchFamily="34" charset="0"/>
              </a:rPr>
              <a:t>к.е</a:t>
            </a:r>
            <a:r>
              <a:rPr lang="ru-RU" b="1" dirty="0">
                <a:latin typeface="Arial Narrow" pitchFamily="34" charset="0"/>
              </a:rPr>
              <a:t> </a:t>
            </a:r>
          </a:p>
          <a:p>
            <a:pPr algn="ctr"/>
            <a:endParaRPr lang="ru-RU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7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64"/>
            <a:ext cx="9144000" cy="6855236"/>
          </a:xfrm>
          <a:prstGeom prst="rect">
            <a:avLst/>
          </a:prstGeom>
        </p:spPr>
      </p:pic>
      <p:pic>
        <p:nvPicPr>
          <p:cNvPr id="4" name="Рисунок 3" descr="3.png"/>
          <p:cNvPicPr>
            <a:picLocks noChangeAspect="1"/>
          </p:cNvPicPr>
          <p:nvPr/>
        </p:nvPicPr>
        <p:blipFill>
          <a:blip r:embed="rId3" cstate="print"/>
          <a:srcRect r="35995"/>
          <a:stretch>
            <a:fillRect/>
          </a:stretch>
        </p:blipFill>
        <p:spPr>
          <a:xfrm>
            <a:off x="5655376" y="188640"/>
            <a:ext cx="3488624" cy="5107785"/>
          </a:xfrm>
          <a:prstGeom prst="rect">
            <a:avLst/>
          </a:prstGeom>
        </p:spPr>
      </p:pic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0" y="0"/>
            <a:ext cx="914142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58702" y="4528862"/>
            <a:ext cx="50405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005A9E"/>
                </a:solidFill>
                <a:latin typeface="Arial Narrow" pitchFamily="34" charset="0"/>
              </a:rPr>
              <a:t>Квалифицируясь на новый ранг, у Партнера остается возможность в течении льготного периода получать «Авто/Дом» по условиям предыдущего ранга! </a:t>
            </a:r>
            <a:endParaRPr lang="ru-RU" sz="1900" b="1" dirty="0">
              <a:solidFill>
                <a:srgbClr val="005A9E"/>
              </a:solidFill>
              <a:latin typeface="Arial Narrow" pitchFamily="34" charset="0"/>
            </a:endParaRPr>
          </a:p>
          <a:p>
            <a:pPr algn="ctr"/>
            <a:endParaRPr lang="ru-RU" sz="1900" b="1" dirty="0">
              <a:solidFill>
                <a:srgbClr val="005A9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7239" y="1129435"/>
            <a:ext cx="5029518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400" b="1" dirty="0">
                <a:solidFill>
                  <a:srgbClr val="FF6600"/>
                </a:solidFill>
              </a:rPr>
              <a:t>«Золотой </a:t>
            </a:r>
            <a:r>
              <a:rPr lang="ru-RU" sz="3400" b="1" dirty="0" smtClean="0">
                <a:solidFill>
                  <a:srgbClr val="FF6600"/>
                </a:solidFill>
              </a:rPr>
              <a:t>лифт»</a:t>
            </a:r>
            <a:r>
              <a:rPr lang="en-US" sz="3400" b="1" dirty="0" smtClean="0">
                <a:solidFill>
                  <a:srgbClr val="FF6600"/>
                </a:solidFill>
              </a:rPr>
              <a:t> </a:t>
            </a:r>
            <a:r>
              <a:rPr lang="ru-RU" sz="3400" b="1" dirty="0" smtClean="0">
                <a:solidFill>
                  <a:srgbClr val="FF6600"/>
                </a:solidFill>
              </a:rPr>
              <a:t>к Успеху!</a:t>
            </a:r>
          </a:p>
          <a:p>
            <a:pPr algn="ctr"/>
            <a:endParaRPr lang="ru-RU" sz="4000" b="1" dirty="0"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20715" y="421549"/>
            <a:ext cx="53025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6600"/>
                </a:solidFill>
                <a:latin typeface="Arial Black" pitchFamily="34" charset="0"/>
              </a:rPr>
              <a:t>ЭФФЕКТИВНО!</a:t>
            </a:r>
            <a:endParaRPr lang="ru-RU" sz="4000" dirty="0">
              <a:solidFill>
                <a:srgbClr val="FF6600"/>
              </a:solidFill>
              <a:latin typeface="Arial Black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5905879"/>
              </p:ext>
            </p:extLst>
          </p:nvPr>
        </p:nvGraphicFramePr>
        <p:xfrm>
          <a:off x="1530982" y="1165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647209773"/>
              </p:ext>
            </p:extLst>
          </p:nvPr>
        </p:nvGraphicFramePr>
        <p:xfrm>
          <a:off x="2036604" y="4149080"/>
          <a:ext cx="3331577" cy="225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527325654"/>
              </p:ext>
            </p:extLst>
          </p:nvPr>
        </p:nvGraphicFramePr>
        <p:xfrm>
          <a:off x="4301970" y="3609020"/>
          <a:ext cx="3331577" cy="225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33473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0" y="0"/>
            <a:ext cx="9141420" cy="6858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920715" y="421549"/>
            <a:ext cx="53025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6600"/>
                </a:solidFill>
                <a:latin typeface="Arial Black" pitchFamily="34" charset="0"/>
              </a:rPr>
              <a:t>ЭФФЕКТИВНО!</a:t>
            </a:r>
            <a:endParaRPr lang="ru-RU" sz="4000" dirty="0">
              <a:solidFill>
                <a:srgbClr val="FF6600"/>
              </a:solidFill>
              <a:latin typeface="Arial Black" pitchFamily="34" charset="0"/>
            </a:endParaRPr>
          </a:p>
        </p:txBody>
      </p:sp>
      <p:pic>
        <p:nvPicPr>
          <p:cNvPr id="19" name="Picture 2" descr="C:\Old\ОТДЕЛ РАЗВИТИЯ ПАРТНЕРСКОЙ СЕТИ\rr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7"/>
          <a:stretch/>
        </p:blipFill>
        <p:spPr bwMode="auto">
          <a:xfrm>
            <a:off x="1290" y="1277455"/>
            <a:ext cx="327445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221850" y="994374"/>
            <a:ext cx="29482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/>
              <a:t>«Золотой </a:t>
            </a:r>
            <a:r>
              <a:rPr lang="ru-RU" sz="2000" dirty="0" smtClean="0"/>
              <a:t>лифт»</a:t>
            </a:r>
            <a:r>
              <a:rPr lang="en-US" sz="2000" dirty="0" smtClean="0"/>
              <a:t> </a:t>
            </a:r>
            <a:r>
              <a:rPr lang="ru-RU" sz="2000" dirty="0" smtClean="0"/>
              <a:t>к Успеху!</a:t>
            </a:r>
          </a:p>
          <a:p>
            <a:pPr algn="ctr"/>
            <a:endParaRPr lang="ru-RU" sz="2400" b="1" dirty="0">
              <a:latin typeface="Arial Narrow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28146437"/>
              </p:ext>
            </p:extLst>
          </p:nvPr>
        </p:nvGraphicFramePr>
        <p:xfrm>
          <a:off x="3223155" y="2402887"/>
          <a:ext cx="3111878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153753" y="1628800"/>
            <a:ext cx="30163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Золотой директор</a:t>
            </a:r>
          </a:p>
          <a:p>
            <a:r>
              <a:rPr lang="ru-RU" sz="1600" dirty="0" smtClean="0"/>
              <a:t>Льготный период 4 месяца</a:t>
            </a: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2396663429"/>
              </p:ext>
            </p:extLst>
          </p:nvPr>
        </p:nvGraphicFramePr>
        <p:xfrm>
          <a:off x="6032122" y="1888302"/>
          <a:ext cx="3111878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1734817931"/>
              </p:ext>
            </p:extLst>
          </p:nvPr>
        </p:nvGraphicFramePr>
        <p:xfrm>
          <a:off x="3153753" y="4160695"/>
          <a:ext cx="3111878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3153752" y="3519010"/>
            <a:ext cx="35207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Рубиновый директор</a:t>
            </a:r>
          </a:p>
          <a:p>
            <a:r>
              <a:rPr lang="ru-RU" sz="1600" dirty="0" smtClean="0"/>
              <a:t>Льготный период 4 месяца</a:t>
            </a:r>
          </a:p>
        </p:txBody>
      </p:sp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3433353672"/>
              </p:ext>
            </p:extLst>
          </p:nvPr>
        </p:nvGraphicFramePr>
        <p:xfrm>
          <a:off x="6030832" y="3789040"/>
          <a:ext cx="3111878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31861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0" y="0"/>
            <a:ext cx="914142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2" y="0"/>
            <a:ext cx="9144001" cy="149378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§"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413665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200" b="1" dirty="0" smtClean="0">
                <a:solidFill>
                  <a:schemeClr val="bg1"/>
                </a:solidFill>
                <a:latin typeface="Arial Black" pitchFamily="34" charset="0"/>
              </a:rPr>
              <a:t>АКТИВНЫЙ ДОХОД</a:t>
            </a:r>
          </a:p>
          <a:p>
            <a:endParaRPr lang="ru-RU" sz="4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" y="1763815"/>
            <a:ext cx="914400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8000" algn="ctr">
              <a:lnSpc>
                <a:spcPct val="90000"/>
              </a:lnSpc>
            </a:pPr>
            <a:r>
              <a:rPr lang="ru-RU" sz="4200" b="1" dirty="0" smtClean="0">
                <a:solidFill>
                  <a:srgbClr val="005A9E"/>
                </a:solidFill>
                <a:latin typeface="Arial Black" pitchFamily="34" charset="0"/>
                <a:cs typeface="Arial" pitchFamily="34" charset="0"/>
              </a:rPr>
              <a:t>РАБОТА</a:t>
            </a:r>
          </a:p>
          <a:p>
            <a:pPr indent="-288000" algn="ctr">
              <a:lnSpc>
                <a:spcPct val="90000"/>
              </a:lnSpc>
            </a:pPr>
            <a:r>
              <a:rPr lang="ru-RU" sz="4200" b="1" dirty="0" smtClean="0">
                <a:solidFill>
                  <a:srgbClr val="005A9E"/>
                </a:solidFill>
                <a:latin typeface="Arial Black" pitchFamily="34" charset="0"/>
                <a:cs typeface="Arial" pitchFamily="34" charset="0"/>
              </a:rPr>
              <a:t>С БИЗНЕС-ПРОДУКТОМ</a:t>
            </a:r>
            <a:endParaRPr lang="ru-RU" sz="4200" b="1" dirty="0">
              <a:solidFill>
                <a:srgbClr val="005A9E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4" name="Рисунок 13" descr="44.png"/>
          <p:cNvPicPr>
            <a:picLocks noChangeAspect="1"/>
          </p:cNvPicPr>
          <p:nvPr/>
        </p:nvPicPr>
        <p:blipFill>
          <a:blip r:embed="rId3" cstate="print"/>
          <a:srcRect r="10244" b="10472"/>
          <a:stretch>
            <a:fillRect/>
          </a:stretch>
        </p:blipFill>
        <p:spPr>
          <a:xfrm>
            <a:off x="4769352" y="3753676"/>
            <a:ext cx="4374648" cy="3104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64"/>
            <a:ext cx="9144000" cy="6855236"/>
          </a:xfrm>
          <a:prstGeom prst="rect">
            <a:avLst/>
          </a:prstGeom>
        </p:spPr>
      </p:pic>
      <p:pic>
        <p:nvPicPr>
          <p:cNvPr id="16" name="Рисунок 15" descr="3.png"/>
          <p:cNvPicPr>
            <a:picLocks noChangeAspect="1"/>
          </p:cNvPicPr>
          <p:nvPr/>
        </p:nvPicPr>
        <p:blipFill>
          <a:blip r:embed="rId3" cstate="print"/>
          <a:srcRect b="42283"/>
          <a:stretch>
            <a:fillRect/>
          </a:stretch>
        </p:blipFill>
        <p:spPr>
          <a:xfrm>
            <a:off x="3356865" y="3909947"/>
            <a:ext cx="5450548" cy="294805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8172400" cy="4239090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13" name="Рисунок 12" descr="44.png"/>
          <p:cNvPicPr>
            <a:picLocks noChangeAspect="1"/>
          </p:cNvPicPr>
          <p:nvPr/>
        </p:nvPicPr>
        <p:blipFill>
          <a:blip r:embed="rId4" cstate="print"/>
          <a:srcRect r="4191" b="10472"/>
          <a:stretch>
            <a:fillRect/>
          </a:stretch>
        </p:blipFill>
        <p:spPr>
          <a:xfrm>
            <a:off x="4481990" y="3753676"/>
            <a:ext cx="4669649" cy="31043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91580" y="863715"/>
            <a:ext cx="6525724" cy="2475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4400" dirty="0" smtClean="0">
                <a:solidFill>
                  <a:schemeClr val="bg1"/>
                </a:solidFill>
                <a:latin typeface="Arial Black" pitchFamily="34" charset="0"/>
              </a:rPr>
              <a:t>ПОЛУЧАЙ</a:t>
            </a:r>
          </a:p>
          <a:p>
            <a:pPr>
              <a:lnSpc>
                <a:spcPct val="120000"/>
              </a:lnSpc>
            </a:pPr>
            <a:r>
              <a:rPr lang="ru-RU" sz="4400" dirty="0" smtClean="0">
                <a:solidFill>
                  <a:schemeClr val="bg1"/>
                </a:solidFill>
                <a:latin typeface="Arial Black" pitchFamily="34" charset="0"/>
              </a:rPr>
              <a:t>ДОСТОЙНОЕ ВОЗНАГРАЖДЕНИЕ</a:t>
            </a:r>
            <a:endParaRPr lang="ru-RU" sz="4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14842" y="593685"/>
            <a:ext cx="2047669" cy="211523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87335" y="-318906"/>
            <a:ext cx="189021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0" dirty="0" smtClean="0">
                <a:solidFill>
                  <a:schemeClr val="bg1"/>
                </a:solidFill>
                <a:latin typeface="Arial Black" pitchFamily="34" charset="0"/>
              </a:rPr>
              <a:t>!</a:t>
            </a:r>
            <a:endParaRPr lang="ru-RU" sz="2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0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0" y="0"/>
            <a:ext cx="9141420" cy="68580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-2" y="0"/>
            <a:ext cx="9144002" cy="225887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§"/>
            </a:pPr>
            <a:endParaRPr lang="ru-RU" dirty="0"/>
          </a:p>
        </p:txBody>
      </p:sp>
      <p:sp>
        <p:nvSpPr>
          <p:cNvPr id="13" name="Пятно 1 12"/>
          <p:cNvSpPr/>
          <p:nvPr/>
        </p:nvSpPr>
        <p:spPr>
          <a:xfrm>
            <a:off x="0" y="188640"/>
            <a:ext cx="3671900" cy="2582525"/>
          </a:xfrm>
          <a:prstGeom prst="irregularSeal1">
            <a:avLst/>
          </a:prstGeom>
          <a:solidFill>
            <a:srgbClr val="FF66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1550" y="2772157"/>
            <a:ext cx="733581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Доход от бизнес продукта =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высокое балловое наполнение +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премия личной эффективности (ПЛЭ)  30% от  суммы продаж! 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6635" y="4239090"/>
            <a:ext cx="73623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ПЛЭ</a:t>
            </a:r>
            <a:r>
              <a:rPr lang="ru-RU" sz="2400" dirty="0" smtClean="0">
                <a:solidFill>
                  <a:srgbClr val="FF66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ваше экспертное вознаграждение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за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СТАТУС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за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СЕРВИС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за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УРОВЕНЬ ПРОФЕССИОНАЛИЗМА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76845" y="548680"/>
            <a:ext cx="549061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/>
            <a:r>
              <a:rPr lang="ru-RU" sz="3300" dirty="0" smtClean="0">
                <a:solidFill>
                  <a:schemeClr val="bg1"/>
                </a:solidFill>
                <a:latin typeface="Arial Black" pitchFamily="34" charset="0"/>
              </a:rPr>
              <a:t>ПОЛУЧАЙ ВЫСОКИЙ ДОХОД!</a:t>
            </a:r>
          </a:p>
          <a:p>
            <a:pPr lvl="0"/>
            <a:endParaRPr lang="ru-RU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3" name="Рисунок 22" descr="5.png"/>
          <p:cNvPicPr>
            <a:picLocks noChangeAspect="1"/>
          </p:cNvPicPr>
          <p:nvPr/>
        </p:nvPicPr>
        <p:blipFill>
          <a:blip r:embed="rId3" cstate="print"/>
          <a:srcRect l="14535" b="19138"/>
          <a:stretch>
            <a:fillRect/>
          </a:stretch>
        </p:blipFill>
        <p:spPr>
          <a:xfrm>
            <a:off x="0" y="4554125"/>
            <a:ext cx="2235298" cy="2498488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 rot="20683983">
            <a:off x="449071" y="1133273"/>
            <a:ext cx="2451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ВЫГОДНО!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57265" y="1397554"/>
            <a:ext cx="1857025" cy="19414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434900" y="998730"/>
            <a:ext cx="17726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0" dirty="0" smtClean="0">
                <a:solidFill>
                  <a:schemeClr val="bg1"/>
                </a:solidFill>
                <a:latin typeface="Arial Black" pitchFamily="34" charset="0"/>
              </a:rPr>
              <a:t>!</a:t>
            </a:r>
            <a:endParaRPr lang="ru-RU" sz="18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420" cy="6858000"/>
          </a:xfrm>
          <a:prstGeom prst="rect">
            <a:avLst/>
          </a:prstGeom>
        </p:spPr>
      </p:pic>
      <p:sp>
        <p:nvSpPr>
          <p:cNvPr id="58" name="Овал 57"/>
          <p:cNvSpPr/>
          <p:nvPr/>
        </p:nvSpPr>
        <p:spPr>
          <a:xfrm>
            <a:off x="6912260" y="5004175"/>
            <a:ext cx="2025225" cy="13951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1763815"/>
            <a:ext cx="2366755" cy="50941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2" y="0"/>
            <a:ext cx="9144002" cy="194383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§"/>
            </a:pP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386536" y="2168860"/>
            <a:ext cx="198021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1 МЕСЯЦ </a:t>
            </a:r>
          </a:p>
          <a:p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Стартовая сумма:</a:t>
            </a:r>
          </a:p>
          <a:p>
            <a:pPr>
              <a:spcBef>
                <a:spcPts val="1200"/>
              </a:spcBef>
            </a:pPr>
            <a:r>
              <a:rPr lang="ru-RU" dirty="0" smtClean="0">
                <a:latin typeface="Arial Black" pitchFamily="34" charset="0"/>
              </a:rPr>
              <a:t>4 69</a:t>
            </a:r>
            <a:r>
              <a:rPr lang="en-US" dirty="0" smtClean="0">
                <a:latin typeface="Arial Black" pitchFamily="34" charset="0"/>
              </a:rPr>
              <a:t>4</a:t>
            </a:r>
            <a:r>
              <a:rPr lang="ru-RU" dirty="0" smtClean="0">
                <a:latin typeface="Arial Black" pitchFamily="34" charset="0"/>
              </a:rPr>
              <a:t> руб.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Набор элитной косметики </a:t>
            </a:r>
            <a:r>
              <a:rPr lang="en-US" b="1" dirty="0" smtClean="0"/>
              <a:t>UniQ</a:t>
            </a:r>
            <a:r>
              <a:rPr lang="ru-RU" b="1" dirty="0" smtClean="0"/>
              <a:t> </a:t>
            </a:r>
            <a:r>
              <a:rPr lang="ru-RU" b="1" dirty="0"/>
              <a:t>и </a:t>
            </a:r>
            <a:r>
              <a:rPr lang="en-US" b="1" dirty="0" err="1" smtClean="0"/>
              <a:t>Qsystem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dirty="0" smtClean="0">
                <a:latin typeface="Arial Black" pitchFamily="34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6555" y="548680"/>
            <a:ext cx="90311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tabLst>
                <a:tab pos="2060575" algn="l"/>
              </a:tabLst>
            </a:pPr>
            <a:r>
              <a:rPr lang="ru-RU" sz="4200" dirty="0" smtClean="0">
                <a:solidFill>
                  <a:schemeClr val="bg1"/>
                </a:solidFill>
                <a:latin typeface="Arial Black" pitchFamily="34" charset="0"/>
              </a:rPr>
              <a:t>ИНВЕСТИРУЙ В БИЗНЕС!</a:t>
            </a:r>
            <a:endParaRPr lang="ru-RU" sz="4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013" y="5108348"/>
            <a:ext cx="1924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5 презентаций –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5 сделок -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5 наборов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871700" y="2798930"/>
            <a:ext cx="810090" cy="50084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71800" y="2169587"/>
            <a:ext cx="139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РАСХОД</a:t>
            </a:r>
            <a:endParaRPr lang="ru-RU" sz="2000" b="1" dirty="0">
              <a:solidFill>
                <a:schemeClr val="tx2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32040" y="2168860"/>
            <a:ext cx="1612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ВЫРУЧКА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6642230" y="3023955"/>
            <a:ext cx="298837" cy="3307140"/>
          </a:xfrm>
          <a:prstGeom prst="rightBrace">
            <a:avLst/>
          </a:prstGeom>
          <a:ln w="28575">
            <a:solidFill>
              <a:srgbClr val="005A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67255" y="3307984"/>
            <a:ext cx="23952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5A9E"/>
                </a:solidFill>
                <a:latin typeface="Arial Black" pitchFamily="34" charset="0"/>
              </a:rPr>
              <a:t>С каждой сделки - </a:t>
            </a:r>
          </a:p>
          <a:p>
            <a:r>
              <a:rPr lang="ru-RU" sz="1600" dirty="0" smtClean="0">
                <a:solidFill>
                  <a:srgbClr val="005A9E"/>
                </a:solidFill>
                <a:latin typeface="Arial Black" pitchFamily="34" charset="0"/>
              </a:rPr>
              <a:t>1408 руб.</a:t>
            </a:r>
          </a:p>
          <a:p>
            <a:r>
              <a:rPr lang="ru-RU" sz="1600" dirty="0" smtClean="0">
                <a:solidFill>
                  <a:srgbClr val="005A9E"/>
                </a:solidFill>
                <a:latin typeface="Arial Black" pitchFamily="34" charset="0"/>
              </a:rPr>
              <a:t>ПЛЭ </a:t>
            </a:r>
            <a:r>
              <a:rPr lang="ru-RU" sz="1600" dirty="0" err="1" smtClean="0">
                <a:solidFill>
                  <a:srgbClr val="005A9E"/>
                </a:solidFill>
                <a:latin typeface="Arial Black" pitchFamily="34" charset="0"/>
              </a:rPr>
              <a:t>х</a:t>
            </a:r>
            <a:r>
              <a:rPr lang="ru-RU" sz="1600" dirty="0" smtClean="0">
                <a:solidFill>
                  <a:srgbClr val="005A9E"/>
                </a:solidFill>
                <a:latin typeface="Arial Black" pitchFamily="34" charset="0"/>
              </a:rPr>
              <a:t> 5 =</a:t>
            </a:r>
          </a:p>
          <a:p>
            <a:r>
              <a:rPr lang="en-US" sz="1600" dirty="0" smtClean="0">
                <a:solidFill>
                  <a:srgbClr val="005A9E"/>
                </a:solidFill>
                <a:latin typeface="Arial Black" pitchFamily="34" charset="0"/>
              </a:rPr>
              <a:t>7040 </a:t>
            </a:r>
            <a:r>
              <a:rPr lang="ru-RU" sz="1600" dirty="0" smtClean="0">
                <a:solidFill>
                  <a:srgbClr val="005A9E"/>
                </a:solidFill>
                <a:latin typeface="Arial Black" pitchFamily="34" charset="0"/>
              </a:rPr>
              <a:t>руб.</a:t>
            </a:r>
          </a:p>
          <a:p>
            <a:endParaRPr lang="ru-RU" sz="1600" dirty="0">
              <a:solidFill>
                <a:srgbClr val="005A9E"/>
              </a:solidFill>
              <a:latin typeface="Arial Black" pitchFamily="34" charset="0"/>
            </a:endParaRPr>
          </a:p>
          <a:p>
            <a:r>
              <a:rPr lang="ru-RU" sz="1600" dirty="0" smtClean="0">
                <a:solidFill>
                  <a:srgbClr val="005A9E"/>
                </a:solidFill>
                <a:latin typeface="Arial Black" pitchFamily="34" charset="0"/>
              </a:rPr>
              <a:t>+ 400 баллов! </a:t>
            </a:r>
          </a:p>
          <a:p>
            <a:endParaRPr lang="ru-RU" sz="1600" dirty="0">
              <a:solidFill>
                <a:srgbClr val="005A9E"/>
              </a:solidFill>
              <a:latin typeface="Arial Black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681790" y="2781797"/>
            <a:ext cx="1474970" cy="55719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32542" y="2875727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 Black" pitchFamily="34" charset="0"/>
              </a:rPr>
              <a:t>4 </a:t>
            </a:r>
            <a:r>
              <a:rPr lang="ru-RU" dirty="0" smtClean="0">
                <a:latin typeface="Arial Black" pitchFamily="34" charset="0"/>
              </a:rPr>
              <a:t>69</a:t>
            </a:r>
            <a:r>
              <a:rPr lang="en-US" dirty="0" smtClean="0">
                <a:latin typeface="Arial Black" pitchFamily="34" charset="0"/>
              </a:rPr>
              <a:t>4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smtClean="0">
                <a:latin typeface="Arial Black" pitchFamily="34" charset="0"/>
              </a:rPr>
              <a:t>руб.</a:t>
            </a:r>
            <a:endParaRPr lang="ru-RU" dirty="0"/>
          </a:p>
        </p:txBody>
      </p:sp>
      <p:sp>
        <p:nvSpPr>
          <p:cNvPr id="38" name="Стрелка вправо 37"/>
          <p:cNvSpPr/>
          <p:nvPr/>
        </p:nvSpPr>
        <p:spPr>
          <a:xfrm>
            <a:off x="4256965" y="2933945"/>
            <a:ext cx="630070" cy="21398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5006108" y="2781797"/>
            <a:ext cx="1474970" cy="55719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5056860" y="2875727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4 69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4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руб.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2681790" y="4343037"/>
            <a:ext cx="1474970" cy="55719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2732542" y="4436967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 Black" pitchFamily="34" charset="0"/>
              </a:rPr>
              <a:t>4 69</a:t>
            </a:r>
            <a:r>
              <a:rPr lang="en-US" dirty="0">
                <a:latin typeface="Arial Black" pitchFamily="34" charset="0"/>
              </a:rPr>
              <a:t>4</a:t>
            </a:r>
            <a:r>
              <a:rPr lang="ru-RU" dirty="0">
                <a:latin typeface="Arial Black" pitchFamily="34" charset="0"/>
              </a:rPr>
              <a:t> руб.</a:t>
            </a:r>
            <a:endParaRPr lang="ru-RU" dirty="0"/>
          </a:p>
        </p:txBody>
      </p:sp>
      <p:sp>
        <p:nvSpPr>
          <p:cNvPr id="59" name="Овал 58"/>
          <p:cNvSpPr/>
          <p:nvPr/>
        </p:nvSpPr>
        <p:spPr>
          <a:xfrm>
            <a:off x="5006108" y="4343037"/>
            <a:ext cx="1474970" cy="55719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056860" y="4436967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4 69</a:t>
            </a:r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4</a:t>
            </a: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 руб.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2681790" y="3562417"/>
            <a:ext cx="1474970" cy="55719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2732542" y="3656347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 Black" pitchFamily="34" charset="0"/>
              </a:rPr>
              <a:t>4 69</a:t>
            </a:r>
            <a:r>
              <a:rPr lang="en-US" dirty="0">
                <a:latin typeface="Arial Black" pitchFamily="34" charset="0"/>
              </a:rPr>
              <a:t>4</a:t>
            </a:r>
            <a:r>
              <a:rPr lang="ru-RU" dirty="0">
                <a:latin typeface="Arial Black" pitchFamily="34" charset="0"/>
              </a:rPr>
              <a:t> руб.</a:t>
            </a:r>
            <a:endParaRPr lang="ru-RU" dirty="0"/>
          </a:p>
        </p:txBody>
      </p:sp>
      <p:sp>
        <p:nvSpPr>
          <p:cNvPr id="65" name="Овал 64"/>
          <p:cNvSpPr/>
          <p:nvPr/>
        </p:nvSpPr>
        <p:spPr>
          <a:xfrm>
            <a:off x="5006108" y="3562417"/>
            <a:ext cx="1474970" cy="55719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056860" y="3656347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4 69</a:t>
            </a:r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4</a:t>
            </a: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 руб.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2681790" y="5123657"/>
            <a:ext cx="1474970" cy="55719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2732542" y="5217587"/>
            <a:ext cx="14798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 Black" pitchFamily="34" charset="0"/>
              </a:rPr>
              <a:t>4 69</a:t>
            </a:r>
            <a:r>
              <a:rPr lang="en-US" dirty="0">
                <a:latin typeface="Arial Black" pitchFamily="34" charset="0"/>
              </a:rPr>
              <a:t>4</a:t>
            </a:r>
            <a:r>
              <a:rPr lang="ru-RU" dirty="0">
                <a:latin typeface="Arial Black" pitchFamily="34" charset="0"/>
              </a:rPr>
              <a:t> руб.</a:t>
            </a:r>
            <a:endParaRPr lang="ru-RU" dirty="0"/>
          </a:p>
          <a:p>
            <a:r>
              <a:rPr lang="ru-RU" dirty="0" smtClean="0">
                <a:latin typeface="Arial Black" pitchFamily="34" charset="0"/>
              </a:rPr>
              <a:t>.</a:t>
            </a:r>
            <a:endParaRPr lang="ru-RU" dirty="0"/>
          </a:p>
        </p:txBody>
      </p:sp>
      <p:sp>
        <p:nvSpPr>
          <p:cNvPr id="71" name="Овал 70"/>
          <p:cNvSpPr/>
          <p:nvPr/>
        </p:nvSpPr>
        <p:spPr>
          <a:xfrm>
            <a:off x="5006108" y="5123657"/>
            <a:ext cx="1474970" cy="55719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5056860" y="5217587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4 69</a:t>
            </a:r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4</a:t>
            </a: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 руб.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2681790" y="5904275"/>
            <a:ext cx="1474970" cy="55719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2732542" y="5998205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 Black" pitchFamily="34" charset="0"/>
              </a:rPr>
              <a:t>4 69</a:t>
            </a:r>
            <a:r>
              <a:rPr lang="en-US" dirty="0">
                <a:latin typeface="Arial Black" pitchFamily="34" charset="0"/>
              </a:rPr>
              <a:t>4</a:t>
            </a:r>
            <a:r>
              <a:rPr lang="ru-RU" dirty="0">
                <a:latin typeface="Arial Black" pitchFamily="34" charset="0"/>
              </a:rPr>
              <a:t> руб.</a:t>
            </a:r>
            <a:endParaRPr lang="ru-RU" dirty="0"/>
          </a:p>
        </p:txBody>
      </p:sp>
      <p:sp>
        <p:nvSpPr>
          <p:cNvPr id="77" name="Овал 76"/>
          <p:cNvSpPr/>
          <p:nvPr/>
        </p:nvSpPr>
        <p:spPr>
          <a:xfrm>
            <a:off x="5006108" y="5904275"/>
            <a:ext cx="1474970" cy="55719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5056860" y="5998205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4 69</a:t>
            </a:r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4</a:t>
            </a: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 руб.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91" name="Группа 90"/>
          <p:cNvGrpSpPr/>
          <p:nvPr/>
        </p:nvGrpSpPr>
        <p:grpSpPr>
          <a:xfrm>
            <a:off x="3986935" y="3203975"/>
            <a:ext cx="1350150" cy="2745305"/>
            <a:chOff x="3986935" y="3383995"/>
            <a:chExt cx="1080117" cy="2745305"/>
          </a:xfrm>
        </p:grpSpPr>
        <p:cxnSp>
          <p:nvCxnSpPr>
            <p:cNvPr id="81" name="Прямая со стрелкой 80"/>
            <p:cNvCxnSpPr/>
            <p:nvPr/>
          </p:nvCxnSpPr>
          <p:spPr>
            <a:xfrm flipH="1">
              <a:off x="3986935" y="3383995"/>
              <a:ext cx="1080117" cy="405045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 стрелкой 86"/>
            <p:cNvCxnSpPr/>
            <p:nvPr/>
          </p:nvCxnSpPr>
          <p:spPr>
            <a:xfrm flipH="1">
              <a:off x="3986935" y="4164082"/>
              <a:ext cx="1080117" cy="405045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 стрелкой 87"/>
            <p:cNvCxnSpPr/>
            <p:nvPr/>
          </p:nvCxnSpPr>
          <p:spPr>
            <a:xfrm flipH="1">
              <a:off x="3986935" y="4944169"/>
              <a:ext cx="1080117" cy="405045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 стрелкой 88"/>
            <p:cNvCxnSpPr/>
            <p:nvPr/>
          </p:nvCxnSpPr>
          <p:spPr>
            <a:xfrm flipH="1">
              <a:off x="3986935" y="5724255"/>
              <a:ext cx="1080117" cy="405045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Стрелка вправо 91"/>
          <p:cNvSpPr/>
          <p:nvPr/>
        </p:nvSpPr>
        <p:spPr>
          <a:xfrm>
            <a:off x="4256965" y="3721533"/>
            <a:ext cx="630070" cy="21398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Стрелка вправо 92"/>
          <p:cNvSpPr/>
          <p:nvPr/>
        </p:nvSpPr>
        <p:spPr>
          <a:xfrm>
            <a:off x="4256965" y="4509121"/>
            <a:ext cx="630070" cy="21398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Стрелка вправо 93"/>
          <p:cNvSpPr/>
          <p:nvPr/>
        </p:nvSpPr>
        <p:spPr>
          <a:xfrm>
            <a:off x="4256965" y="5296709"/>
            <a:ext cx="630070" cy="21398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трелка вправо 94"/>
          <p:cNvSpPr/>
          <p:nvPr/>
        </p:nvSpPr>
        <p:spPr>
          <a:xfrm>
            <a:off x="4256965" y="6084295"/>
            <a:ext cx="630070" cy="21398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957265" y="1397554"/>
            <a:ext cx="1857025" cy="19414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7434900" y="998730"/>
            <a:ext cx="17726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0" dirty="0" smtClean="0">
                <a:solidFill>
                  <a:schemeClr val="bg1"/>
                </a:solidFill>
                <a:latin typeface="Arial Black" pitchFamily="34" charset="0"/>
              </a:rPr>
              <a:t>!</a:t>
            </a:r>
            <a:endParaRPr lang="ru-RU" sz="18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47275" y="4914165"/>
            <a:ext cx="2025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005A9E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ИТОГО</a:t>
            </a:r>
          </a:p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ПРИБЫЛЬ =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9241 руб</a:t>
            </a:r>
            <a:r>
              <a:rPr lang="ru-RU" sz="2400" dirty="0" smtClean="0">
                <a:solidFill>
                  <a:schemeClr val="tx2"/>
                </a:solidFill>
                <a:latin typeface="Arial Black" pitchFamily="34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0" y="0"/>
            <a:ext cx="9141420" cy="6858000"/>
          </a:xfrm>
          <a:prstGeom prst="rect">
            <a:avLst/>
          </a:prstGeom>
        </p:spPr>
      </p:pic>
      <p:sp>
        <p:nvSpPr>
          <p:cNvPr id="40" name="Овал 39"/>
          <p:cNvSpPr/>
          <p:nvPr/>
        </p:nvSpPr>
        <p:spPr>
          <a:xfrm>
            <a:off x="1961710" y="1673805"/>
            <a:ext cx="5220580" cy="463551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-2" y="0"/>
            <a:ext cx="9144002" cy="212385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§"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6545" y="458670"/>
            <a:ext cx="58189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tabLst>
                <a:tab pos="2060575" algn="l"/>
              </a:tabLst>
            </a:pPr>
            <a:r>
              <a:rPr lang="ru-RU" sz="4200" dirty="0" smtClean="0">
                <a:solidFill>
                  <a:schemeClr val="bg1"/>
                </a:solidFill>
                <a:latin typeface="Arial Black" pitchFamily="34" charset="0"/>
              </a:rPr>
              <a:t>РАДУЙСЯ РЕЗУЛЬТАТАМ!</a:t>
            </a:r>
            <a:endParaRPr lang="ru-RU" sz="4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6775" y="2446845"/>
            <a:ext cx="3778599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5 презентаций –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5 сделок - 5 наборов</a:t>
            </a:r>
            <a:endParaRPr lang="ru-RU" sz="2400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546775" y="3519010"/>
            <a:ext cx="4645824" cy="9510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dirty="0" smtClean="0">
                <a:solidFill>
                  <a:schemeClr val="tx2"/>
                </a:solidFill>
                <a:latin typeface="Arial Black" pitchFamily="34" charset="0"/>
              </a:rPr>
              <a:t>5 ПОДАРКОВ ОТ АРТЛАЙФ! </a:t>
            </a:r>
          </a:p>
          <a:p>
            <a:pPr>
              <a:lnSpc>
                <a:spcPct val="90000"/>
              </a:lnSpc>
            </a:pP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Лифтинг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сыворотка 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UniQ</a:t>
            </a:r>
            <a:endParaRPr lang="ru-RU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 каждый набор!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546775" y="4464115"/>
            <a:ext cx="43332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5 ДОПОЛНИТЕЛЬНЫХ ШАНСОВ</a:t>
            </a:r>
          </a:p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ВЫИГРАТЬ ЭКСКЛЮЗИВНЫЕ </a:t>
            </a:r>
            <a:endParaRPr lang="en-US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ПРИЗЫ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9" name="Рисунок 18" descr="u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4201" y="233645"/>
            <a:ext cx="3669799" cy="3788672"/>
          </a:xfrm>
          <a:prstGeom prst="rect">
            <a:avLst/>
          </a:prstGeom>
        </p:spPr>
      </p:pic>
      <p:pic>
        <p:nvPicPr>
          <p:cNvPr id="24" name="Рисунок 23" descr="сыворот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62310" y="3068960"/>
            <a:ext cx="1000997" cy="2245173"/>
          </a:xfrm>
          <a:prstGeom prst="rect">
            <a:avLst/>
          </a:prstGeom>
        </p:spPr>
      </p:pic>
      <p:pic>
        <p:nvPicPr>
          <p:cNvPr id="22" name="Рисунок 21" descr="брошь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3444" y="4554125"/>
            <a:ext cx="1590556" cy="2037311"/>
          </a:xfrm>
          <a:prstGeom prst="rect">
            <a:avLst/>
          </a:prstGeom>
        </p:spPr>
      </p:pic>
      <p:pic>
        <p:nvPicPr>
          <p:cNvPr id="21" name="Рисунок 20" descr="uniQ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08520" y="1673805"/>
            <a:ext cx="2857796" cy="4593463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2546775" y="3113965"/>
            <a:ext cx="46490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smtClean="0">
                <a:solidFill>
                  <a:schemeClr val="tx2"/>
                </a:solidFill>
                <a:latin typeface="Arial Black" pitchFamily="34" charset="0"/>
              </a:rPr>
              <a:t>5 ДОВОЛЬНЫХ КЛИЕНТОВ! </a:t>
            </a:r>
            <a:endParaRPr lang="ru-RU" sz="2200" dirty="0">
              <a:solidFill>
                <a:schemeClr val="tx2"/>
              </a:solidFill>
            </a:endParaRPr>
          </a:p>
        </p:txBody>
      </p:sp>
      <p:pic>
        <p:nvPicPr>
          <p:cNvPr id="41" name="Рисунок 40" descr="Untitled-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71900" y="5274205"/>
            <a:ext cx="3316231" cy="139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0" y="0"/>
            <a:ext cx="9141420" cy="6858000"/>
          </a:xfrm>
          <a:prstGeom prst="rect">
            <a:avLst/>
          </a:prstGeom>
        </p:spPr>
      </p:pic>
      <p:pic>
        <p:nvPicPr>
          <p:cNvPr id="22" name="Рисунок 21" descr="5.png"/>
          <p:cNvPicPr>
            <a:picLocks noChangeAspect="1"/>
          </p:cNvPicPr>
          <p:nvPr/>
        </p:nvPicPr>
        <p:blipFill>
          <a:blip r:embed="rId3" cstate="print"/>
          <a:srcRect l="14535" b="19138"/>
          <a:stretch>
            <a:fillRect/>
          </a:stretch>
        </p:blipFill>
        <p:spPr>
          <a:xfrm>
            <a:off x="0" y="3969060"/>
            <a:ext cx="2235298" cy="249848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-2" y="0"/>
            <a:ext cx="9144002" cy="194383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§"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1531" y="1763815"/>
            <a:ext cx="6390710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/>
            <a:endParaRPr lang="ru-RU" sz="2400" dirty="0">
              <a:solidFill>
                <a:srgbClr val="FF6600"/>
              </a:solidFill>
              <a:latin typeface="Arial Black" pitchFamily="34" charset="0"/>
              <a:cs typeface="Arial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400" dirty="0" smtClean="0">
                <a:solidFill>
                  <a:srgbClr val="FF6600"/>
                </a:solidFill>
                <a:latin typeface="Arial Black" pitchFamily="34" charset="0"/>
                <a:cs typeface="Arial" pitchFamily="34" charset="0"/>
              </a:rPr>
              <a:t>Продаешь </a:t>
            </a:r>
            <a:r>
              <a:rPr lang="ru-RU" sz="2400" dirty="0">
                <a:solidFill>
                  <a:srgbClr val="FF6600"/>
                </a:solidFill>
                <a:latin typeface="Arial Black" pitchFamily="34" charset="0"/>
                <a:cs typeface="Arial" pitchFamily="34" charset="0"/>
              </a:rPr>
              <a:t>сам </a:t>
            </a:r>
            <a:r>
              <a:rPr lang="ru-RU" sz="2400" dirty="0" smtClean="0">
                <a:solidFill>
                  <a:srgbClr val="FF6600"/>
                </a:solidFill>
                <a:latin typeface="Arial Black" pitchFamily="34" charset="0"/>
                <a:cs typeface="Arial" pitchFamily="34" charset="0"/>
              </a:rPr>
              <a:t>5 наборов</a:t>
            </a:r>
          </a:p>
          <a:p>
            <a:pPr lvl="0">
              <a:lnSpc>
                <a:spcPct val="90000"/>
              </a:lnSpc>
            </a:pPr>
            <a:r>
              <a:rPr lang="ru-RU" sz="2400" dirty="0" smtClean="0">
                <a:solidFill>
                  <a:srgbClr val="FF6600"/>
                </a:solidFill>
                <a:latin typeface="Arial Black" pitchFamily="34" charset="0"/>
                <a:cs typeface="Arial" pitchFamily="34" charset="0"/>
              </a:rPr>
              <a:t>Бизнес </a:t>
            </a:r>
            <a:r>
              <a:rPr lang="en-US" sz="2400" dirty="0" smtClean="0">
                <a:solidFill>
                  <a:srgbClr val="FF6600"/>
                </a:solidFill>
                <a:latin typeface="Arial Black" pitchFamily="34" charset="0"/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FF6600"/>
                </a:solidFill>
                <a:latin typeface="Arial Black" pitchFamily="34" charset="0"/>
                <a:cs typeface="Arial" pitchFamily="34" charset="0"/>
              </a:rPr>
              <a:t> продукта и </a:t>
            </a:r>
            <a:r>
              <a:rPr lang="ru-RU" sz="2400" dirty="0">
                <a:solidFill>
                  <a:srgbClr val="FF6600"/>
                </a:solidFill>
                <a:latin typeface="Arial Black" pitchFamily="34" charset="0"/>
                <a:cs typeface="Arial" pitchFamily="34" charset="0"/>
              </a:rPr>
              <a:t>учишь </a:t>
            </a:r>
            <a:r>
              <a:rPr lang="ru-RU" sz="2400" dirty="0" smtClean="0">
                <a:solidFill>
                  <a:srgbClr val="FF6600"/>
                </a:solidFill>
                <a:latin typeface="Arial Black" pitchFamily="34" charset="0"/>
                <a:cs typeface="Arial" pitchFamily="34" charset="0"/>
              </a:rPr>
              <a:t>продавать</a:t>
            </a:r>
            <a:r>
              <a:rPr lang="en-US" sz="2400" dirty="0" smtClean="0">
                <a:solidFill>
                  <a:srgbClr val="FF66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FF6600"/>
                </a:solidFill>
                <a:latin typeface="Arial Black" pitchFamily="34" charset="0"/>
                <a:cs typeface="Arial" pitchFamily="34" charset="0"/>
              </a:rPr>
              <a:t>4 </a:t>
            </a:r>
            <a:r>
              <a:rPr lang="ru-RU" sz="2400" dirty="0">
                <a:solidFill>
                  <a:srgbClr val="FF6600"/>
                </a:solidFill>
                <a:latin typeface="Arial Black" pitchFamily="34" charset="0"/>
                <a:cs typeface="Arial" pitchFamily="34" charset="0"/>
              </a:rPr>
              <a:t>Партнеров по 5 </a:t>
            </a:r>
            <a:r>
              <a:rPr lang="ru-RU" sz="2400" dirty="0" smtClean="0">
                <a:solidFill>
                  <a:srgbClr val="FF6600"/>
                </a:solidFill>
                <a:latin typeface="Arial Black" pitchFamily="34" charset="0"/>
                <a:cs typeface="Arial" pitchFamily="34" charset="0"/>
              </a:rPr>
              <a:t>наборов! </a:t>
            </a:r>
          </a:p>
          <a:p>
            <a:pPr lvl="0"/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lvl="0"/>
            <a:endParaRPr lang="ru-RU" sz="2400" dirty="0">
              <a:solidFill>
                <a:schemeClr val="accent6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5046" y="593685"/>
            <a:ext cx="82624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/>
            <a:r>
              <a:rPr lang="ru-RU" sz="4200" dirty="0" smtClean="0">
                <a:solidFill>
                  <a:schemeClr val="bg1"/>
                </a:solidFill>
                <a:latin typeface="Arial Black" pitchFamily="34" charset="0"/>
              </a:rPr>
              <a:t>СТАРТУЙ КАК ЛИДЕР!</a:t>
            </a:r>
            <a:endParaRPr lang="ru-RU" sz="4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81690" y="3519010"/>
            <a:ext cx="63007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tx2"/>
                </a:solidFill>
                <a:latin typeface="Arial Black" pitchFamily="34" charset="0"/>
              </a:rPr>
              <a:t>За 2 месяца</a:t>
            </a:r>
          </a:p>
          <a:p>
            <a:pPr lvl="0"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17 162 руб.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 </a:t>
            </a:r>
          </a:p>
          <a:p>
            <a:pPr lvl="0"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+ Ранг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ДИРЕКТОР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57265" y="1397554"/>
            <a:ext cx="1857025" cy="19414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434900" y="998730"/>
            <a:ext cx="17726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0" dirty="0" smtClean="0">
                <a:solidFill>
                  <a:schemeClr val="bg1"/>
                </a:solidFill>
                <a:latin typeface="Arial Black" pitchFamily="34" charset="0"/>
              </a:rPr>
              <a:t>!</a:t>
            </a:r>
            <a:endParaRPr lang="ru-RU" sz="18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21750" y="3429000"/>
            <a:ext cx="5220580" cy="2025225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66991" y="1579149"/>
            <a:ext cx="1435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2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МЕСЯЦ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64"/>
            <a:ext cx="9144000" cy="6855236"/>
          </a:xfrm>
          <a:prstGeom prst="rect">
            <a:avLst/>
          </a:prstGeom>
        </p:spPr>
      </p:pic>
      <p:pic>
        <p:nvPicPr>
          <p:cNvPr id="19" name="Рисунок 18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0" y="0"/>
            <a:ext cx="9141420" cy="6858000"/>
          </a:xfrm>
          <a:prstGeom prst="rect">
            <a:avLst/>
          </a:prstGeom>
        </p:spPr>
      </p:pic>
      <p:pic>
        <p:nvPicPr>
          <p:cNvPr id="22" name="Рисунок 21" descr="5.png"/>
          <p:cNvPicPr>
            <a:picLocks noChangeAspect="1"/>
          </p:cNvPicPr>
          <p:nvPr/>
        </p:nvPicPr>
        <p:blipFill>
          <a:blip r:embed="rId4" cstate="print"/>
          <a:srcRect l="14535" b="19138"/>
          <a:stretch>
            <a:fillRect/>
          </a:stretch>
        </p:blipFill>
        <p:spPr>
          <a:xfrm>
            <a:off x="0" y="4554125"/>
            <a:ext cx="2235298" cy="249848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-2" y="0"/>
            <a:ext cx="9144002" cy="225887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§"/>
            </a:pP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114841" y="1178750"/>
            <a:ext cx="2047669" cy="211523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564891" y="266159"/>
            <a:ext cx="107606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0" dirty="0" smtClean="0">
                <a:solidFill>
                  <a:schemeClr val="bg1"/>
                </a:solidFill>
                <a:latin typeface="Arial Black" pitchFamily="34" charset="0"/>
              </a:rPr>
              <a:t>!</a:t>
            </a:r>
            <a:endParaRPr lang="ru-RU" sz="2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26695" y="867825"/>
            <a:ext cx="49372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/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СТАРТУЙ КАК ЛИДЕР!</a:t>
            </a:r>
            <a:endParaRPr lang="ru-RU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921169"/>
            <a:ext cx="4572000" cy="241604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1500" b="1" dirty="0" smtClean="0">
                <a:solidFill>
                  <a:srgbClr val="FF6600"/>
                </a:solidFill>
                <a:latin typeface="Arial Black" pitchFamily="34" charset="0"/>
              </a:rPr>
              <a:t>365%</a:t>
            </a:r>
          </a:p>
          <a:p>
            <a:pPr lvl="0" algn="ctr"/>
            <a:r>
              <a:rPr lang="ru-RU" b="1" dirty="0" smtClean="0">
                <a:solidFill>
                  <a:srgbClr val="FF6600"/>
                </a:solidFill>
                <a:latin typeface="Arial Black" pitchFamily="34" charset="0"/>
              </a:rPr>
              <a:t> от первоначальной суммы за 2 месяца!</a:t>
            </a:r>
            <a:endParaRPr lang="ru-RU" sz="2400" dirty="0">
              <a:solidFill>
                <a:srgbClr val="FF660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58" y="2281660"/>
            <a:ext cx="1700242" cy="21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67" y="3618441"/>
            <a:ext cx="743526" cy="144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32802" y="3880314"/>
            <a:ext cx="8547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X </a:t>
            </a:r>
            <a:r>
              <a:rPr lang="en-US" sz="5400" b="1" dirty="0" smtClean="0">
                <a:solidFill>
                  <a:srgbClr val="FF0000"/>
                </a:solidFill>
              </a:rPr>
              <a:t>5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1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64"/>
            <a:ext cx="9144000" cy="685523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-1" y="0"/>
            <a:ext cx="5787136" cy="225887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§"/>
            </a:pPr>
            <a:endParaRPr lang="ru-RU" dirty="0"/>
          </a:p>
        </p:txBody>
      </p:sp>
      <p:pic>
        <p:nvPicPr>
          <p:cNvPr id="11" name="Рисунок 10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0" y="0"/>
            <a:ext cx="9141420" cy="6858000"/>
          </a:xfrm>
          <a:prstGeom prst="rect">
            <a:avLst/>
          </a:prstGeom>
        </p:spPr>
      </p:pic>
      <p:pic>
        <p:nvPicPr>
          <p:cNvPr id="4" name="Рисунок 3" descr="3.png"/>
          <p:cNvPicPr>
            <a:picLocks noChangeAspect="1"/>
          </p:cNvPicPr>
          <p:nvPr/>
        </p:nvPicPr>
        <p:blipFill>
          <a:blip r:embed="rId4" cstate="print"/>
          <a:srcRect r="35995"/>
          <a:stretch>
            <a:fillRect/>
          </a:stretch>
        </p:blipFill>
        <p:spPr>
          <a:xfrm>
            <a:off x="5655376" y="188640"/>
            <a:ext cx="3488624" cy="51077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2810" y="590197"/>
            <a:ext cx="48155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5A9E"/>
                </a:solidFill>
                <a:latin typeface="Arial Black" pitchFamily="34" charset="0"/>
              </a:rPr>
              <a:t>ВЫГОДНО ВСЕМ</a:t>
            </a:r>
            <a:endParaRPr lang="ru-RU" sz="4800" dirty="0">
              <a:solidFill>
                <a:srgbClr val="005A9E"/>
              </a:solidFill>
              <a:latin typeface="Arial Black" pitchFamily="34" charset="0"/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5013765" y="188640"/>
            <a:ext cx="4771843" cy="3356138"/>
          </a:xfrm>
          <a:prstGeom prst="irregularSeal1">
            <a:avLst/>
          </a:prstGeom>
          <a:solidFill>
            <a:srgbClr val="FF66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66555" y="2350722"/>
            <a:ext cx="6498830" cy="36317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ПАРТНЁРУ</a:t>
            </a:r>
            <a:endParaRPr lang="ru-RU" sz="1600" b="1" dirty="0">
              <a:solidFill>
                <a:srgbClr val="005A9E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НА 30% выше ДОХОД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БЫСТРЫЙ КАРЬЕРНЫЙ РОСТ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НОВЫЕ </a:t>
            </a:r>
            <a:r>
              <a:rPr lang="en-US" sz="1600" dirty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VIP </a:t>
            </a:r>
            <a:r>
              <a:rPr lang="ru-RU" sz="1600" dirty="0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КЛИЕНТЫ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005A9E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b="1" dirty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ВЫГОДНО СПОНСОРУ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РОСТ товарооборота команды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Высокий 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rgbClr val="005A9E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ВЫГОДНО ЛИДЕРУ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ПРИВЛЕЧЕНИЕ  БИЗНЕС ОРИЕНТИРОВАННЫХ ПАРТНЕРОВ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ВХОД ЛИДЕРСКИХ СТРУКТУР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РОСТ ОРГАНИЗАЦИИ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32916" y="1266544"/>
            <a:ext cx="19335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&lt;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1000 Партнеров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&lt; </a:t>
            </a:r>
            <a:r>
              <a:rPr lang="ru-RU" dirty="0" smtClean="0">
                <a:solidFill>
                  <a:schemeClr val="bg1"/>
                </a:solidFill>
              </a:rPr>
              <a:t>350 000 руб.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суммарный </a:t>
            </a:r>
            <a:r>
              <a:rPr lang="ru-RU" dirty="0" err="1" smtClean="0">
                <a:solidFill>
                  <a:schemeClr val="bg1"/>
                </a:solidFill>
              </a:rPr>
              <a:t>ПЛЭ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за 2012 г.!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64"/>
            <a:ext cx="9144000" cy="6855236"/>
          </a:xfrm>
          <a:prstGeom prst="rect">
            <a:avLst/>
          </a:prstGeom>
        </p:spPr>
      </p:pic>
      <p:pic>
        <p:nvPicPr>
          <p:cNvPr id="14" name="Рисунок 1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0" y="0"/>
            <a:ext cx="9141420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-1" y="0"/>
            <a:ext cx="5787136" cy="225887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§"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22050" y="936959"/>
            <a:ext cx="2047669" cy="211523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449539" y="24368"/>
            <a:ext cx="189021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0" dirty="0" smtClean="0">
                <a:solidFill>
                  <a:schemeClr val="bg1"/>
                </a:solidFill>
                <a:latin typeface="Arial Black" pitchFamily="34" charset="0"/>
              </a:rPr>
              <a:t>!</a:t>
            </a:r>
            <a:endParaRPr lang="ru-RU" sz="2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25123" y="3430382"/>
            <a:ext cx="6893751" cy="1665185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1550" y="3662809"/>
            <a:ext cx="79473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 Narrow" pitchFamily="34" charset="0"/>
              </a:rPr>
              <a:t>ПРЕМИЯ ЭФФЕКТИВНОГО СПОНСИРОВАНИЯ (</a:t>
            </a:r>
            <a:r>
              <a:rPr lang="ru-RU" sz="2400" b="1" dirty="0" err="1" smtClean="0">
                <a:latin typeface="Arial Narrow" pitchFamily="34" charset="0"/>
              </a:rPr>
              <a:t>ПЭС</a:t>
            </a:r>
            <a:r>
              <a:rPr lang="ru-RU" sz="2400" b="1" dirty="0" smtClean="0">
                <a:latin typeface="Arial Narrow" pitchFamily="34" charset="0"/>
              </a:rPr>
              <a:t>)</a:t>
            </a:r>
          </a:p>
          <a:p>
            <a:pPr algn="ctr"/>
            <a:r>
              <a:rPr lang="ru-RU" sz="2400" b="1" dirty="0" smtClean="0">
                <a:latin typeface="Arial Narrow" pitchFamily="34" charset="0"/>
                <a:cs typeface="Arial" pitchFamily="34" charset="0"/>
              </a:rPr>
              <a:t>дополнительный доход</a:t>
            </a:r>
          </a:p>
          <a:p>
            <a:pPr algn="ctr"/>
            <a:r>
              <a:rPr lang="ru-RU" sz="2400" b="1" dirty="0" smtClean="0">
                <a:latin typeface="Arial Narrow" pitchFamily="34" charset="0"/>
                <a:cs typeface="Arial" pitchFamily="34" charset="0"/>
              </a:rPr>
              <a:t> за каждого нового Директора в структуре!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2810" y="590197"/>
            <a:ext cx="53025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РАСТИ ЛИДЕРОВ –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    УВЕЛИЧИВАЙ ДОХОД</a:t>
            </a:r>
            <a:endParaRPr lang="ru-RU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70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20510</TotalTime>
  <Words>851</Words>
  <Application>Microsoft Office PowerPoint</Application>
  <PresentationFormat>Экран (4:3)</PresentationFormat>
  <Paragraphs>258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Гуляев</dc:creator>
  <cp:lastModifiedBy>Евгений Гуляев</cp:lastModifiedBy>
  <cp:revision>284</cp:revision>
  <cp:lastPrinted>2013-05-06T03:20:24Z</cp:lastPrinted>
  <dcterms:created xsi:type="dcterms:W3CDTF">2012-02-14T07:01:14Z</dcterms:created>
  <dcterms:modified xsi:type="dcterms:W3CDTF">2013-05-17T10:04:49Z</dcterms:modified>
</cp:coreProperties>
</file>