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8" r:id="rId4"/>
    <p:sldId id="282" r:id="rId5"/>
    <p:sldId id="283" r:id="rId6"/>
    <p:sldId id="280" r:id="rId7"/>
    <p:sldId id="260" r:id="rId8"/>
    <p:sldId id="267" r:id="rId9"/>
    <p:sldId id="285" r:id="rId10"/>
    <p:sldId id="264" r:id="rId11"/>
    <p:sldId id="284" r:id="rId12"/>
    <p:sldId id="275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D622-3EEE-42B1-B30A-F534609725AA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79C9B-C1E6-412D-8222-ED339654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co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517232"/>
            <a:ext cx="4283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Калюжная Марина, 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партнер Компании в статусе   Президент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188640"/>
            <a:ext cx="3059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Эффективная технология </a:t>
            </a:r>
          </a:p>
          <a:p>
            <a:pPr algn="ctr"/>
            <a:r>
              <a:rPr lang="ru-RU" sz="3000" dirty="0" err="1" smtClean="0">
                <a:solidFill>
                  <a:schemeClr val="bg1"/>
                </a:solidFill>
              </a:rPr>
              <a:t>трейд-маркетинга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2792155"/>
            <a:ext cx="158417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pc="-150" dirty="0" smtClean="0"/>
              <a:t>Презентации</a:t>
            </a:r>
            <a:endParaRPr lang="ru-RU" spc="-15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780928"/>
            <a:ext cx="158417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Дегустации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941168"/>
            <a:ext cx="15841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Мастер-классы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797152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Семинары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с участием специалистов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864163"/>
            <a:ext cx="15121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pc="-150" dirty="0" smtClean="0"/>
              <a:t>МЕРОПРИЯТИЕ</a:t>
            </a:r>
            <a:endParaRPr lang="ru-RU" spc="-15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18073"/>
            <a:ext cx="4176464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НАПОЛНЕНИЕ </a:t>
            </a:r>
          </a:p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МЕРОПРИЯТИЯ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stavka 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69847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8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Мероприятия акций «В отпуск налегке», «Секреты правильного питания»</a:t>
            </a:r>
            <a:endParaRPr lang="ru-RU" sz="28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op_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2924944"/>
            <a:ext cx="194421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Каждая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(ежемесячная)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программа - это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пошаговый инструмент к восстановлению организма - от основных программ к программам индивидуальной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коррекции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1052736"/>
            <a:ext cx="1872208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 Приобретение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продукции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по выгодной цене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2852936"/>
            <a:ext cx="1872208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Тематические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мероприятия - это уникальная возможность поучаствовать в ежемесячных семинарах, мастер-классах, получить индивидуальные  консультации от ведущих медицинских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специалистов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4951378"/>
            <a:ext cx="187220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/>
              <a:t>Ежемесячные 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/>
              <a:t>программы  оздоровления  разработаны ведущими врачами страны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1" y="4581128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Программ повлияла на товарооборот, </a:t>
            </a:r>
          </a:p>
          <a:p>
            <a:r>
              <a:rPr lang="ru-RU" sz="1200" dirty="0" smtClean="0"/>
              <a:t>активизацию партнерской сети</a:t>
            </a:r>
            <a:br>
              <a:rPr lang="ru-RU" sz="1200" dirty="0" smtClean="0"/>
            </a:br>
            <a:r>
              <a:rPr lang="ru-RU" sz="1200" dirty="0" smtClean="0"/>
              <a:t>Увеличилось  кол-во клиентов и партнеров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620689"/>
            <a:ext cx="17281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/>
              <a:t>Программа выполняет сразу две важные функции:</a:t>
            </a:r>
            <a:br>
              <a:rPr lang="ru-RU" sz="1100" dirty="0" smtClean="0"/>
            </a:br>
            <a:r>
              <a:rPr lang="ru-RU" sz="1100" dirty="0" smtClean="0"/>
              <a:t>как бизнес - инструмент для партнерской сети и социально - значимый</a:t>
            </a:r>
            <a:br>
              <a:rPr lang="ru-RU" sz="1100" dirty="0" smtClean="0"/>
            </a:br>
            <a:r>
              <a:rPr lang="ru-RU" sz="1100" dirty="0" smtClean="0"/>
              <a:t>проект для населения</a:t>
            </a:r>
          </a:p>
          <a:p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188640"/>
            <a:ext cx="532859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8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Преимущества программы</a:t>
            </a:r>
            <a:endParaRPr lang="ru-RU" sz="28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6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zastavka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620688"/>
            <a:ext cx="4464496" cy="53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700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НОЯБРЬ 2016 ГОДА!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412776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СТАРТ НОВОЙ ПРОГРАММЫ </a:t>
            </a:r>
          </a:p>
          <a:p>
            <a:pPr algn="ctr"/>
            <a:r>
              <a:rPr lang="ru-RU" sz="45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«12 МЕСЯЦЕВ ЗДОРОВЬЯ </a:t>
            </a:r>
          </a:p>
          <a:p>
            <a:pPr algn="ctr"/>
            <a:r>
              <a:rPr lang="ru-RU" sz="45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С АРТЛАЙФ - 2017»</a:t>
            </a:r>
            <a:endParaRPr lang="ru-RU" sz="45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725144"/>
            <a:ext cx="4608512" cy="54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00"/>
              </a:lnSpc>
            </a:pPr>
            <a:r>
              <a:rPr lang="ru-RU" sz="40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Присоединяйтесь!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p_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8897"/>
            <a:ext cx="6480720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ЧТО ТАКОЕ «12 МЕСЯЦЕВ ЗДОРОВЬЯ С АРТЛАЙФ»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1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5328592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ТЕМЫ ЕЖЕМЕСЯЧНЫХ МЕРОПРИЯТИЙ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1653"/>
            <a:ext cx="1512168" cy="469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ЯНВАРЬ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ФЕВРАЛЬ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МАРТ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АПРЕЛЬ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МАЙ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ИЮНЬ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ИЮЛЬ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АВГУСТ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СЕНТЯБРЬ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ОКТЯБРЬ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НОЯБРЬ</a:t>
            </a:r>
          </a:p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ДЕКАБРЬ</a:t>
            </a:r>
            <a:endParaRPr lang="ru-RU" sz="23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916832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«МОЯ СЕМЬЯ»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«ДЛЯ НЕГО»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«ПРОБУЖДЕНИЕ КРАСОТЫ»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«СЕРДЕЧНАЯ ЗАЩИТА»</a:t>
            </a:r>
          </a:p>
          <a:p>
            <a:pPr>
              <a:lnSpc>
                <a:spcPts val="3000"/>
              </a:lnSpc>
            </a:pPr>
            <a:r>
              <a:rPr lang="ru-RU" sz="1700" spc="-150" dirty="0" smtClean="0">
                <a:latin typeface="+mj-lt"/>
                <a:cs typeface="Arial" pitchFamily="34" charset="0"/>
              </a:rPr>
              <a:t>«СЕКРЕТЫ ПРАВИЛЬНОГО ПИТАНИЯ»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«В ОТПУСК НАЛЕГКЕ»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«ЛЕГКОЕ ДЫХАНИЕ»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«УЧИСЬ ЛЕГКО»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«ОСЕНЬ БЕЗ ПАРАЗИТОВ»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«ЗДОРОВАЯ ПЕЧЕНЬ»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«ИММУНАЯ ЗАЩИТА»</a:t>
            </a:r>
          </a:p>
          <a:p>
            <a:pPr>
              <a:lnSpc>
                <a:spcPts val="3000"/>
              </a:lnSpc>
            </a:pPr>
            <a:r>
              <a:rPr lang="ru-RU" sz="1700" dirty="0" smtClean="0">
                <a:latin typeface="+mj-lt"/>
                <a:cs typeface="Arial" pitchFamily="34" charset="0"/>
              </a:rPr>
              <a:t>«НОВОГОДНИЙ </a:t>
            </a:r>
            <a:r>
              <a:rPr lang="en-US" sz="1700" dirty="0" smtClean="0">
                <a:latin typeface="+mj-lt"/>
                <a:cs typeface="Arial" pitchFamily="34" charset="0"/>
              </a:rPr>
              <a:t>SALE</a:t>
            </a:r>
            <a:r>
              <a:rPr lang="ru-RU" sz="1700" dirty="0" smtClean="0">
                <a:latin typeface="+mj-lt"/>
                <a:cs typeface="Arial" pitchFamily="34" charset="0"/>
              </a:rPr>
              <a:t>»</a:t>
            </a:r>
            <a:endParaRPr lang="ru-RU" sz="17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50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98391"/>
            <a:ext cx="4608512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ЧТО ДАЁТ ВАМ СИСТЕМА МЕРОПРИЯТИЙ В РАМКАХ ПРОГРАММЫ «12 МЕСЯЦЕВ ЗДОРОВЬЯ»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0640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ЧТО ДАЁТ ВАМ НОВАЯ СИСТЕМА МЕРОПРИЯТИЙ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77" y="908720"/>
            <a:ext cx="181878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Повысит узнаваемость компании (бренда) </a:t>
            </a:r>
            <a:r>
              <a:rPr lang="ru-RU" dirty="0" err="1" smtClean="0"/>
              <a:t>Артлайф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068960"/>
            <a:ext cx="1818783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Позволит стабильно выполнять нормы для поддержания НГО и МЛО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5085184"/>
            <a:ext cx="181878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Привлечет новых партнеров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171370"/>
            <a:ext cx="1818783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Увеличит товарооборот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3140968"/>
            <a:ext cx="1872208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pc="-150" dirty="0" smtClean="0"/>
              <a:t>Сформирует конкурентно-преимущественное  мнение о нашей компании и </a:t>
            </a:r>
            <a:endParaRPr lang="en-US" spc="-150" dirty="0" smtClean="0"/>
          </a:p>
          <a:p>
            <a:pPr algn="ctr">
              <a:lnSpc>
                <a:spcPts val="1500"/>
              </a:lnSpc>
            </a:pPr>
            <a:r>
              <a:rPr lang="ru-RU" spc="-150" dirty="0" smtClean="0"/>
              <a:t>продукте</a:t>
            </a:r>
            <a:endParaRPr lang="ru-RU" spc="-15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1124744"/>
            <a:ext cx="181878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 smtClean="0"/>
              <a:t>Активизирует партнерскую сеть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2391658"/>
            <a:ext cx="181878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СЕРВИСНЫЙ ЦЕНТР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ear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3312368" cy="272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411074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Апрель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645024"/>
            <a:ext cx="1224136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Май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212976"/>
            <a:ext cx="1152128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Июнь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742589"/>
            <a:ext cx="93610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Июль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2310541"/>
            <a:ext cx="93610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Август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1878493"/>
            <a:ext cx="1152128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Сентябрь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6480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5536" y="4824154"/>
            <a:ext cx="46085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30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Увеличение в 4 раза!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263550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РОСТ АКТИВНОСТИ КЛИЕНТОВ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7566"/>
            <a:ext cx="5328592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ПРИНЦИП РАБОТЫ С КЛИЕНТОМ</a:t>
            </a:r>
            <a:endParaRPr lang="ru-RU" sz="32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0_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79534"/>
            <a:ext cx="4176464" cy="38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ФОРМАТ МЕРОПРИЯТИЙ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908720"/>
            <a:ext cx="223224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ЯРМАРКА ЗДОРОВЬЯ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908720"/>
            <a:ext cx="223224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ДЕНЬ КЛИЕНТА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573016"/>
            <a:ext cx="136815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МАСТЕР-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3215298"/>
            <a:ext cx="1368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ДЕНЬ ОТКРЫТЫХ ДВЕРЕЙ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2132856"/>
            <a:ext cx="151216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ФОРМАТ </a:t>
            </a:r>
            <a:r>
              <a:rPr lang="ru-RU" spc="-150" dirty="0" smtClean="0"/>
              <a:t>МЕРОПРИЯТИЯ</a:t>
            </a:r>
            <a:endParaRPr lang="ru-RU" spc="-150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6237312"/>
            <a:ext cx="352839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ВЫЕЗДНЫЕ МЕРОПРИЯТИЯ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astavka viez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2"/>
            <a:ext cx="9144000" cy="68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417646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800" b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Выездные мероприятия</a:t>
            </a:r>
            <a:endParaRPr lang="ru-RU" sz="2800" b="1" dirty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285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Булавко Марина</dc:creator>
  <cp:lastModifiedBy>Коленик Вероника</cp:lastModifiedBy>
  <cp:revision>151</cp:revision>
  <dcterms:created xsi:type="dcterms:W3CDTF">2016-03-30T05:17:20Z</dcterms:created>
  <dcterms:modified xsi:type="dcterms:W3CDTF">2016-09-28T07:14:40Z</dcterms:modified>
</cp:coreProperties>
</file>