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6" r:id="rId2"/>
    <p:sldId id="297" r:id="rId3"/>
    <p:sldId id="259" r:id="rId4"/>
    <p:sldId id="261" r:id="rId5"/>
    <p:sldId id="298" r:id="rId6"/>
    <p:sldId id="299" r:id="rId7"/>
    <p:sldId id="262" r:id="rId8"/>
    <p:sldId id="266" r:id="rId9"/>
    <p:sldId id="302" r:id="rId10"/>
    <p:sldId id="304" r:id="rId11"/>
    <p:sldId id="305" r:id="rId12"/>
    <p:sldId id="306" r:id="rId13"/>
    <p:sldId id="307" r:id="rId14"/>
    <p:sldId id="308" r:id="rId15"/>
    <p:sldId id="277" r:id="rId16"/>
    <p:sldId id="278" r:id="rId17"/>
    <p:sldId id="311" r:id="rId18"/>
    <p:sldId id="285" r:id="rId19"/>
    <p:sldId id="286" r:id="rId20"/>
    <p:sldId id="287" r:id="rId21"/>
    <p:sldId id="314" r:id="rId22"/>
    <p:sldId id="284" r:id="rId23"/>
    <p:sldId id="320" r:id="rId24"/>
    <p:sldId id="315" r:id="rId25"/>
    <p:sldId id="327" r:id="rId26"/>
    <p:sldId id="328" r:id="rId27"/>
    <p:sldId id="317" r:id="rId28"/>
    <p:sldId id="324" r:id="rId29"/>
    <p:sldId id="325" r:id="rId30"/>
    <p:sldId id="329" r:id="rId31"/>
    <p:sldId id="32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B6FFF-BEFA-4C51-A7BD-DB95BA12F933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D9092-F924-4F14-8A2B-AC514D3EB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D9092-F924-4F14-8A2B-AC514D3EB5E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AE6B-BF71-4CBA-B685-B2F77742974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AD1-7A2E-41B4-9C38-7C4400A0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598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AE6B-BF71-4CBA-B685-B2F77742974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AD1-7A2E-41B4-9C38-7C4400A0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753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AE6B-BF71-4CBA-B685-B2F77742974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AD1-7A2E-41B4-9C38-7C4400A0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131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AE6B-BF71-4CBA-B685-B2F77742974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AD1-7A2E-41B4-9C38-7C4400A0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460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AE6B-BF71-4CBA-B685-B2F77742974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AD1-7A2E-41B4-9C38-7C4400A0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805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AE6B-BF71-4CBA-B685-B2F77742974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AD1-7A2E-41B4-9C38-7C4400A0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464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AE6B-BF71-4CBA-B685-B2F77742974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AD1-7A2E-41B4-9C38-7C4400A0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488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AE6B-BF71-4CBA-B685-B2F77742974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AD1-7A2E-41B4-9C38-7C4400A0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850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AE6B-BF71-4CBA-B685-B2F77742974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AD1-7A2E-41B4-9C38-7C4400A0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20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AE6B-BF71-4CBA-B685-B2F77742974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AD1-7A2E-41B4-9C38-7C4400A0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405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AE6B-BF71-4CBA-B685-B2F77742974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AD1-7A2E-41B4-9C38-7C4400A0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965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7AE6B-BF71-4CBA-B685-B2F77742974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14AD1-7A2E-41B4-9C38-7C4400A0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083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9.png"/><Relationship Id="rId7" Type="http://schemas.openxmlformats.org/officeDocument/2006/relationships/image" Target="../media/image46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5.png"/><Relationship Id="rId10" Type="http://schemas.openxmlformats.org/officeDocument/2006/relationships/image" Target="../media/image52.png"/><Relationship Id="rId4" Type="http://schemas.openxmlformats.org/officeDocument/2006/relationships/image" Target="../media/image7.png"/><Relationship Id="rId9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4.jpeg"/><Relationship Id="rId7" Type="http://schemas.openxmlformats.org/officeDocument/2006/relationships/image" Target="../media/image55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9.png"/><Relationship Id="rId9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7.png"/><Relationship Id="rId7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47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7.png"/><Relationship Id="rId7" Type="http://schemas.openxmlformats.org/officeDocument/2006/relationships/image" Target="../media/image58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5.png"/><Relationship Id="rId10" Type="http://schemas.openxmlformats.org/officeDocument/2006/relationships/image" Target="../media/image63.jpeg"/><Relationship Id="rId4" Type="http://schemas.openxmlformats.org/officeDocument/2006/relationships/image" Target="../media/image34.png"/><Relationship Id="rId9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69.jpe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12" Type="http://schemas.openxmlformats.org/officeDocument/2006/relationships/image" Target="../media/image6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55.png"/><Relationship Id="rId5" Type="http://schemas.openxmlformats.org/officeDocument/2006/relationships/image" Target="../media/image64.png"/><Relationship Id="rId10" Type="http://schemas.openxmlformats.org/officeDocument/2006/relationships/image" Target="../media/image37.jpeg"/><Relationship Id="rId4" Type="http://schemas.openxmlformats.org/officeDocument/2006/relationships/image" Target="../media/image34.png"/><Relationship Id="rId9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7.png"/><Relationship Id="rId7" Type="http://schemas.openxmlformats.org/officeDocument/2006/relationships/image" Target="../media/image6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.png"/><Relationship Id="rId10" Type="http://schemas.openxmlformats.org/officeDocument/2006/relationships/image" Target="../media/image52.png"/><Relationship Id="rId4" Type="http://schemas.openxmlformats.org/officeDocument/2006/relationships/image" Target="../media/image34.png"/><Relationship Id="rId9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7.png"/><Relationship Id="rId7" Type="http://schemas.openxmlformats.org/officeDocument/2006/relationships/image" Target="../media/image7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.png"/><Relationship Id="rId10" Type="http://schemas.openxmlformats.org/officeDocument/2006/relationships/image" Target="../media/image63.jpeg"/><Relationship Id="rId4" Type="http://schemas.openxmlformats.org/officeDocument/2006/relationships/image" Target="../media/image34.png"/><Relationship Id="rId9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7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508625" y="0"/>
            <a:ext cx="3635375" cy="4221163"/>
          </a:xfrm>
          <a:prstGeom prst="rect">
            <a:avLst/>
          </a:prstGeom>
          <a:solidFill>
            <a:srgbClr val="F06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35825" y="2636838"/>
            <a:ext cx="1908175" cy="4221162"/>
          </a:xfrm>
          <a:prstGeom prst="rect">
            <a:avLst/>
          </a:prstGeom>
          <a:solidFill>
            <a:srgbClr val="F06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3" name="Рисунок 15" descr="gree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1484313"/>
            <a:ext cx="339407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5445125" y="3941763"/>
            <a:ext cx="3590925" cy="3590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5" name="Рисунок 16" descr="red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638" y="4276725"/>
            <a:ext cx="30099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1727845"/>
            <a:ext cx="3816424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atin typeface="Shusha" pitchFamily="2" charset="0"/>
              </a:rPr>
              <a:t>AcCo</a:t>
            </a:r>
            <a:r>
              <a:rPr lang="en-US" sz="4000" b="1" dirty="0" smtClean="0">
                <a:latin typeface="Shusha" pitchFamily="2" charset="0"/>
              </a:rPr>
              <a:t> </a:t>
            </a:r>
            <a:r>
              <a:rPr lang="en-US" sz="4000" b="1" dirty="0" err="1" smtClean="0">
                <a:latin typeface="Shusha" pitchFamily="2" charset="0"/>
              </a:rPr>
              <a:t>svaasqya</a:t>
            </a:r>
            <a:r>
              <a:rPr lang="en-US" sz="4000" b="1" dirty="0" smtClean="0">
                <a:latin typeface="Shusha" pitchFamily="2" charset="0"/>
              </a:rPr>
              <a:t> </a:t>
            </a:r>
            <a:r>
              <a:rPr lang="en-US" sz="4000" b="1" dirty="0" err="1" smtClean="0">
                <a:latin typeface="Shusha" pitchFamily="2" charset="0"/>
              </a:rPr>
              <a:t>kI</a:t>
            </a:r>
            <a:r>
              <a:rPr lang="en-US" sz="4000" b="1" dirty="0" smtClean="0">
                <a:latin typeface="Shusha" pitchFamily="2" charset="0"/>
              </a:rPr>
              <a:t> </a:t>
            </a:r>
            <a:r>
              <a:rPr lang="en-US" sz="4000" b="1" dirty="0" err="1" smtClean="0">
                <a:latin typeface="Shusha" pitchFamily="2" charset="0"/>
              </a:rPr>
              <a:t>SauÉAat</a:t>
            </a:r>
            <a:r>
              <a:rPr lang="en-US" sz="4000" b="1" dirty="0" smtClean="0">
                <a:latin typeface="Shusha" pitchFamily="2" charset="0"/>
              </a:rPr>
              <a:t> </a:t>
            </a:r>
            <a:r>
              <a:rPr lang="en-US" sz="4000" b="1" dirty="0" err="1" smtClean="0">
                <a:latin typeface="Shusha" pitchFamily="2" charset="0"/>
              </a:rPr>
              <a:t>ek</a:t>
            </a:r>
            <a:r>
              <a:rPr lang="en-US" sz="4000" b="1" dirty="0" smtClean="0">
                <a:latin typeface="Shusha" pitchFamily="2" charset="0"/>
              </a:rPr>
              <a:t> </a:t>
            </a:r>
            <a:r>
              <a:rPr lang="en-US" sz="4000" b="1" dirty="0" err="1" smtClean="0">
                <a:latin typeface="Shusha" pitchFamily="2" charset="0"/>
              </a:rPr>
              <a:t>CaoTo</a:t>
            </a:r>
            <a:r>
              <a:rPr lang="en-US" sz="4000" b="1" dirty="0" smtClean="0">
                <a:latin typeface="Shusha" pitchFamily="2" charset="0"/>
              </a:rPr>
              <a:t> </a:t>
            </a:r>
            <a:r>
              <a:rPr lang="en-US" sz="4000" b="1" dirty="0" err="1" smtClean="0">
                <a:latin typeface="Shusha" pitchFamily="2" charset="0"/>
              </a:rPr>
              <a:t>kdma</a:t>
            </a:r>
            <a:r>
              <a:rPr lang="en-US" sz="4000" b="1" dirty="0" smtClean="0">
                <a:latin typeface="Shusha" pitchFamily="2" charset="0"/>
              </a:rPr>
              <a:t> </a:t>
            </a:r>
            <a:r>
              <a:rPr lang="en-US" sz="4000" b="1" dirty="0" err="1" smtClean="0">
                <a:latin typeface="Shusha" pitchFamily="2" charset="0"/>
              </a:rPr>
              <a:t>sao</a:t>
            </a:r>
            <a:r>
              <a:rPr lang="en-US" sz="4000" b="1" dirty="0" smtClean="0">
                <a:latin typeface="Shusha" pitchFamily="2" charset="0"/>
              </a:rPr>
              <a:t> </a:t>
            </a:r>
            <a:r>
              <a:rPr lang="en-US" sz="4000" b="1" dirty="0" err="1" smtClean="0">
                <a:latin typeface="Shusha" pitchFamily="2" charset="0"/>
              </a:rPr>
              <a:t>haotI</a:t>
            </a:r>
            <a:r>
              <a:rPr lang="en-US" sz="4000" b="1" dirty="0" smtClean="0">
                <a:latin typeface="Shusha" pitchFamily="2" charset="0"/>
              </a:rPr>
              <a:t> </a:t>
            </a:r>
            <a:r>
              <a:rPr lang="en-US" sz="4000" b="1" dirty="0" err="1" smtClean="0">
                <a:latin typeface="Shusha" pitchFamily="2" charset="0"/>
              </a:rPr>
              <a:t>hO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058" name="Прямоугольник 10"/>
          <p:cNvSpPr>
            <a:spLocks noChangeArrowheads="1"/>
          </p:cNvSpPr>
          <p:nvPr/>
        </p:nvSpPr>
        <p:spPr bwMode="auto">
          <a:xfrm>
            <a:off x="4643438" y="2214554"/>
            <a:ext cx="27368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 smtClean="0">
                <a:latin typeface="Shusha" pitchFamily="2" charset="0"/>
              </a:rPr>
              <a:t>95‰ </a:t>
            </a:r>
            <a:r>
              <a:rPr lang="en-US" sz="2400" b="1" dirty="0" err="1" smtClean="0">
                <a:latin typeface="Shusha" pitchFamily="2" charset="0"/>
              </a:rPr>
              <a:t>laaoga</a:t>
            </a:r>
            <a:r>
              <a:rPr lang="en-US" sz="2400" b="1" dirty="0" smtClean="0">
                <a:latin typeface="Shusha" pitchFamily="2" charset="0"/>
              </a:rPr>
              <a:t> [</a:t>
            </a:r>
            <a:r>
              <a:rPr lang="en-US" sz="2400" b="1" dirty="0" err="1" smtClean="0">
                <a:latin typeface="Shusha" pitchFamily="2" charset="0"/>
              </a:rPr>
              <a:t>laaja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kranaa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caahto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hOM</a:t>
            </a:r>
            <a:r>
              <a:rPr lang="en-US" sz="2400" b="1" dirty="0" smtClean="0"/>
              <a:t>¸</a:t>
            </a:r>
            <a:endParaRPr lang="ru-RU" sz="2400" dirty="0" smtClean="0"/>
          </a:p>
          <a:p>
            <a:pPr algn="ctr"/>
            <a:r>
              <a:rPr lang="en-US" sz="2400" b="1" dirty="0" smtClean="0">
                <a:latin typeface="Shusha" pitchFamily="2" charset="0"/>
              </a:rPr>
              <a:t>5‰ — </a:t>
            </a:r>
            <a:r>
              <a:rPr lang="en-US" sz="2400" b="1" dirty="0" err="1" smtClean="0">
                <a:latin typeface="Shusha" pitchFamily="2" charset="0"/>
              </a:rPr>
              <a:t>Apnao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svaasqya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rxaa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ilae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kdma</a:t>
            </a:r>
            <a:r>
              <a:rPr lang="en-US" sz="2400" b="1" dirty="0" smtClean="0">
                <a:latin typeface="Shusha" pitchFamily="2" charset="0"/>
              </a:rPr>
              <a:t> ]</a:t>
            </a:r>
            <a:r>
              <a:rPr lang="en-US" sz="2400" b="1" dirty="0" err="1" smtClean="0">
                <a:latin typeface="Shusha" pitchFamily="2" charset="0"/>
              </a:rPr>
              <a:t>zato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hOM</a:t>
            </a:r>
            <a:endParaRPr lang="ru-RU" sz="2400" dirty="0"/>
          </a:p>
        </p:txBody>
      </p:sp>
      <p:sp>
        <p:nvSpPr>
          <p:cNvPr id="2059" name="Прямоугольник 12"/>
          <p:cNvSpPr>
            <a:spLocks noChangeArrowheads="1"/>
          </p:cNvSpPr>
          <p:nvPr/>
        </p:nvSpPr>
        <p:spPr bwMode="auto">
          <a:xfrm>
            <a:off x="5953124" y="5445224"/>
            <a:ext cx="26513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Shusha" pitchFamily="2" charset="0"/>
              </a:rPr>
              <a:t>@</a:t>
            </a:r>
            <a:r>
              <a:rPr lang="en-US" sz="2400" b="1" dirty="0" err="1" smtClean="0">
                <a:latin typeface="Shusha" pitchFamily="2" charset="0"/>
              </a:rPr>
              <a:t>yaa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Aap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jaananaa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caahoMgao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ik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Aap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iksa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EaoNaI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maoM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Aato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hOMÆ</a:t>
            </a:r>
            <a:endParaRPr lang="ru-RU" sz="2400" b="1" dirty="0"/>
          </a:p>
        </p:txBody>
      </p:sp>
      <p:pic>
        <p:nvPicPr>
          <p:cNvPr id="14" name="Picture 13" descr="AL—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7166"/>
            <a:ext cx="3228228" cy="928694"/>
          </a:xfrm>
          <a:prstGeom prst="rect">
            <a:avLst/>
          </a:prstGeom>
        </p:spPr>
      </p:pic>
      <p:pic>
        <p:nvPicPr>
          <p:cNvPr id="17" name="Picture 16" descr="brand clym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37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032" y="32791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Shusha" pitchFamily="2" charset="0"/>
              </a:rPr>
              <a:t>iDsabaayaaoisasa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34057" y="0"/>
            <a:ext cx="370363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flipH="1">
            <a:off x="3203848" y="1772815"/>
            <a:ext cx="5761037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9463" y="2332037"/>
            <a:ext cx="558980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latin typeface="Shusha" pitchFamily="2" charset="0"/>
              </a:rPr>
              <a:t>Amaaoinayaa</a:t>
            </a:r>
            <a:r>
              <a:rPr lang="en-US" sz="2800" b="1" dirty="0" smtClean="0">
                <a:latin typeface="Shusha" pitchFamily="2" charset="0"/>
              </a:rPr>
              <a:t>¸ </a:t>
            </a:r>
            <a:r>
              <a:rPr lang="en-US" sz="2800" b="1" dirty="0" err="1" smtClean="0">
                <a:latin typeface="Shusha" pitchFamily="2" charset="0"/>
              </a:rPr>
              <a:t>emaa</a:t>
            </a:r>
            <a:r>
              <a:rPr lang="en-US" sz="2800" b="1" dirty="0" smtClean="0">
                <a:latin typeface="Shusha" pitchFamily="2" charset="0"/>
              </a:rPr>
              <a:t>[</a:t>
            </a:r>
            <a:r>
              <a:rPr lang="en-US" sz="2800" b="1" dirty="0" err="1" smtClean="0">
                <a:latin typeface="Shusha" pitchFamily="2" charset="0"/>
              </a:rPr>
              <a:t>nsa</a:t>
            </a:r>
            <a:r>
              <a:rPr lang="en-US" sz="2800" b="1" dirty="0" smtClean="0">
                <a:latin typeface="Shusha" pitchFamily="2" charset="0"/>
              </a:rPr>
              <a:t>¸ </a:t>
            </a:r>
            <a:r>
              <a:rPr lang="en-US" sz="2800" b="1" dirty="0" err="1" smtClean="0">
                <a:latin typeface="Shusha" pitchFamily="2" charset="0"/>
              </a:rPr>
              <a:t>fonaaola</a:t>
            </a:r>
            <a:r>
              <a:rPr lang="en-US" sz="2800" b="1" dirty="0" smtClean="0">
                <a:latin typeface="Shusha" pitchFamily="2" charset="0"/>
              </a:rPr>
              <a:t>¸ [</a:t>
            </a:r>
            <a:r>
              <a:rPr lang="en-US" sz="2800" b="1" dirty="0" err="1" smtClean="0">
                <a:latin typeface="Shusha" pitchFamily="2" charset="0"/>
              </a:rPr>
              <a:t>MDaola</a:t>
            </a:r>
            <a:r>
              <a:rPr lang="en-US" sz="2800" b="1" dirty="0" smtClean="0">
                <a:latin typeface="Shusha" pitchFamily="2" charset="0"/>
              </a:rPr>
              <a:t>¸ </a:t>
            </a:r>
            <a:r>
              <a:rPr lang="en-US" sz="2800" b="1" dirty="0" err="1" smtClean="0">
                <a:latin typeface="Shusha" pitchFamily="2" charset="0"/>
              </a:rPr>
              <a:t>skOTaola</a:t>
            </a:r>
            <a:r>
              <a:rPr lang="en-US" sz="2800" dirty="0" smtClean="0">
                <a:latin typeface="Shusha" pitchFamily="2" charset="0"/>
              </a:rPr>
              <a:t>. </a:t>
            </a:r>
            <a:r>
              <a:rPr lang="en-US" sz="2800" dirty="0" err="1" smtClean="0">
                <a:latin typeface="Shusha" pitchFamily="2" charset="0"/>
              </a:rPr>
              <a:t>yao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pdaqa</a:t>
            </a:r>
            <a:r>
              <a:rPr lang="en-US" sz="2800" dirty="0" smtClean="0">
                <a:latin typeface="Shusha" pitchFamily="2" charset="0"/>
              </a:rPr>
              <a:t>- </a:t>
            </a:r>
            <a:r>
              <a:rPr lang="en-US" sz="2800" dirty="0" err="1" smtClean="0">
                <a:latin typeface="Shusha" pitchFamily="2" charset="0"/>
              </a:rPr>
              <a:t>KUna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maoM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calao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jaato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hOM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AaOr</a:t>
            </a:r>
            <a:r>
              <a:rPr lang="en-US" sz="2800" dirty="0" smtClean="0">
                <a:latin typeface="Shusha" pitchFamily="2" charset="0"/>
              </a:rPr>
              <a:t> [</a:t>
            </a:r>
            <a:r>
              <a:rPr lang="en-US" sz="2800" dirty="0" err="1" smtClean="0">
                <a:latin typeface="Shusha" pitchFamily="2" charset="0"/>
              </a:rPr>
              <a:t>nhoM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inaiYËya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krnao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maoM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laIvar</a:t>
            </a:r>
            <a:r>
              <a:rPr lang="en-US" sz="2800" dirty="0" smtClean="0">
                <a:latin typeface="Shusha" pitchFamily="2" charset="0"/>
              </a:rPr>
              <a:t> pr </a:t>
            </a:r>
            <a:r>
              <a:rPr lang="en-US" sz="2800" dirty="0" err="1" smtClean="0">
                <a:latin typeface="Shusha" pitchFamily="2" charset="0"/>
              </a:rPr>
              <a:t>A%yaiQak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p`Baava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pDta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hO.</a:t>
            </a:r>
            <a:endParaRPr lang="ru-RU" sz="2800" b="1" dirty="0"/>
          </a:p>
        </p:txBody>
      </p:sp>
      <p:sp>
        <p:nvSpPr>
          <p:cNvPr id="4" name="Овал 3"/>
          <p:cNvSpPr/>
          <p:nvPr/>
        </p:nvSpPr>
        <p:spPr>
          <a:xfrm>
            <a:off x="-549387" y="0"/>
            <a:ext cx="3400352" cy="2414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36" y="0"/>
            <a:ext cx="3571900" cy="250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4057" y="607023"/>
            <a:ext cx="23696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3200" b="1" dirty="0" err="1" smtClean="0">
                <a:latin typeface="Shusha" pitchFamily="2" charset="0"/>
              </a:rPr>
              <a:t>kcara</a:t>
            </a:r>
            <a:r>
              <a:rPr lang="en-US" sz="3200" b="1" dirty="0" smtClean="0">
                <a:latin typeface="Shusha" pitchFamily="2" charset="0"/>
              </a:rPr>
              <a:t> </a:t>
            </a:r>
            <a:r>
              <a:rPr lang="en-US" sz="3200" b="1" dirty="0" err="1" smtClean="0">
                <a:latin typeface="Shusha" pitchFamily="2" charset="0"/>
              </a:rPr>
              <a:t>inakalaoMÑ</a:t>
            </a:r>
            <a:endParaRPr lang="ru-RU" sz="2400" dirty="0"/>
          </a:p>
        </p:txBody>
      </p:sp>
      <p:pic>
        <p:nvPicPr>
          <p:cNvPr id="12" name="Рисунок 11" descr="green.png"/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40" y="1772815"/>
            <a:ext cx="3025591" cy="302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9675" y="2728808"/>
            <a:ext cx="27147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b="1" dirty="0" smtClean="0">
                <a:solidFill>
                  <a:schemeClr val="bg1"/>
                </a:solidFill>
              </a:rPr>
              <a:t>गुणात्मक परिवर्तन बैक्टीरियल microflora, ज्यादातर उसकी आंतें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\mathrm{NH_3 + H^+ \longrightarrow NH_4^+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1" y="4909788"/>
            <a:ext cx="1656184" cy="222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-amino-penta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284" y="5517232"/>
            <a:ext cx="2154338" cy="919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308304" y="4780460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dirty="0" err="1"/>
              <a:t>C</a:t>
            </a:r>
            <a:r>
              <a:rPr lang="en-US" baseline="-25000" dirty="0" err="1"/>
              <a:t>6</a:t>
            </a:r>
            <a:r>
              <a:rPr lang="en-US" dirty="0" err="1"/>
              <a:t>H</a:t>
            </a:r>
            <a:r>
              <a:rPr lang="en-US" baseline="-25000" dirty="0" err="1"/>
              <a:t>5</a:t>
            </a:r>
            <a:r>
              <a:rPr lang="en-US" dirty="0" err="1"/>
              <a:t>OH</a:t>
            </a:r>
            <a:endParaRPr lang="ru-RU" dirty="0"/>
          </a:p>
        </p:txBody>
      </p:sp>
      <p:pic>
        <p:nvPicPr>
          <p:cNvPr id="15" name="Picture 14" descr="brand clym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20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032" y="32791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Shusha" pitchFamily="2" charset="0"/>
              </a:rPr>
              <a:t>iDsabaayaaoisasa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34056" y="27384"/>
            <a:ext cx="377193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flipH="1">
            <a:off x="3203846" y="1628800"/>
            <a:ext cx="5761037" cy="45365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7099" y="1700808"/>
            <a:ext cx="5675421" cy="45259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Shusha" pitchFamily="2" charset="0"/>
              </a:rPr>
              <a:t>saMËamak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raoga</a:t>
            </a:r>
            <a:endParaRPr lang="ru-RU" sz="2400" dirty="0" smtClean="0"/>
          </a:p>
          <a:p>
            <a:r>
              <a:rPr lang="en-US" sz="2400" dirty="0" err="1" smtClean="0">
                <a:latin typeface="Shusha" pitchFamily="2" charset="0"/>
              </a:rPr>
              <a:t>eMTIbaayaaoiTk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laonaa</a:t>
            </a:r>
            <a:endParaRPr lang="ru-RU" sz="2400" dirty="0" smtClean="0"/>
          </a:p>
          <a:p>
            <a:r>
              <a:rPr lang="en-US" sz="2400" dirty="0" err="1" smtClean="0">
                <a:latin typeface="Shusha" pitchFamily="2" charset="0"/>
              </a:rPr>
              <a:t>koimakla</a:t>
            </a:r>
            <a:r>
              <a:rPr lang="en-US" sz="2400" dirty="0" smtClean="0">
                <a:latin typeface="Shusha" pitchFamily="2" charset="0"/>
              </a:rPr>
              <a:t>¸ </a:t>
            </a:r>
            <a:r>
              <a:rPr lang="en-US" sz="2400" dirty="0" err="1" smtClean="0">
                <a:latin typeface="Shusha" pitchFamily="2" charset="0"/>
              </a:rPr>
              <a:t>harmaaona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evaM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roiDeSana</a:t>
            </a:r>
            <a:r>
              <a:rPr lang="en-US" sz="2400" dirty="0" smtClean="0">
                <a:latin typeface="Shusha" pitchFamily="2" charset="0"/>
              </a:rPr>
              <a:t> ]</a:t>
            </a:r>
            <a:r>
              <a:rPr lang="en-US" sz="2400" dirty="0" err="1" smtClean="0">
                <a:latin typeface="Shusha" pitchFamily="2" charset="0"/>
              </a:rPr>
              <a:t>pcaar</a:t>
            </a:r>
            <a:endParaRPr lang="ru-RU" sz="2400" dirty="0" smtClean="0"/>
          </a:p>
          <a:p>
            <a:r>
              <a:rPr lang="en-US" sz="2400" dirty="0" err="1" smtClean="0">
                <a:latin typeface="Shusha" pitchFamily="2" charset="0"/>
              </a:rPr>
              <a:t>tnaavapUNa</a:t>
            </a:r>
            <a:r>
              <a:rPr lang="en-US" sz="2400" dirty="0" smtClean="0">
                <a:latin typeface="Shusha" pitchFamily="2" charset="0"/>
              </a:rPr>
              <a:t>- </a:t>
            </a:r>
            <a:r>
              <a:rPr lang="en-US" sz="2400" dirty="0" err="1" smtClean="0">
                <a:latin typeface="Shusha" pitchFamily="2" charset="0"/>
              </a:rPr>
              <a:t>isqatI</a:t>
            </a:r>
            <a:endParaRPr lang="ru-RU" sz="2400" dirty="0" smtClean="0"/>
          </a:p>
          <a:p>
            <a:r>
              <a:rPr lang="en-US" sz="2400" dirty="0" err="1" smtClean="0">
                <a:latin typeface="Shusha" pitchFamily="2" charset="0"/>
              </a:rPr>
              <a:t>baDI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maa~a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maoM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SaarIirk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Eama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AaOr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qakana</a:t>
            </a:r>
            <a:endParaRPr lang="ru-RU" sz="2400" dirty="0" smtClean="0"/>
          </a:p>
          <a:p>
            <a:r>
              <a:rPr lang="en-US" sz="2400" dirty="0" err="1" smtClean="0">
                <a:latin typeface="Shusha" pitchFamily="2" charset="0"/>
              </a:rPr>
              <a:t>Ktrnaak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vaatavarNa</a:t>
            </a:r>
            <a:endParaRPr lang="ru-RU" sz="2400" dirty="0" smtClean="0"/>
          </a:p>
          <a:p>
            <a:r>
              <a:rPr lang="en-US" sz="2400" dirty="0" err="1" smtClean="0">
                <a:latin typeface="Shusha" pitchFamily="2" charset="0"/>
              </a:rPr>
              <a:t>A%yaiQak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Aahar</a:t>
            </a:r>
            <a:endParaRPr lang="ru-RU" sz="2400" dirty="0" smtClean="0"/>
          </a:p>
          <a:p>
            <a:r>
              <a:rPr lang="en-US" sz="2400" dirty="0" err="1" smtClean="0">
                <a:latin typeface="Shusha" pitchFamily="2" charset="0"/>
              </a:rPr>
              <a:t>Alkaohaola</a:t>
            </a:r>
            <a:r>
              <a:rPr lang="en-US" sz="2400" dirty="0" smtClean="0">
                <a:latin typeface="Shusha" pitchFamily="2" charset="0"/>
              </a:rPr>
              <a:t> ka </a:t>
            </a:r>
            <a:r>
              <a:rPr lang="en-US" sz="2400" dirty="0" err="1" smtClean="0">
                <a:latin typeface="Shusha" pitchFamily="2" charset="0"/>
              </a:rPr>
              <a:t>saovana</a:t>
            </a:r>
            <a:endParaRPr lang="ru-RU" sz="2400" dirty="0" smtClean="0"/>
          </a:p>
          <a:p>
            <a:r>
              <a:rPr lang="en-US" sz="2400" dirty="0" err="1" smtClean="0">
                <a:latin typeface="Shusha" pitchFamily="2" charset="0"/>
              </a:rPr>
              <a:t>maaOsamaI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kark</a:t>
            </a:r>
            <a:r>
              <a:rPr lang="en-US" sz="2400" dirty="0" smtClean="0">
                <a:latin typeface="Shusha" pitchFamily="2" charset="0"/>
              </a:rPr>
              <a:t> ³ptJaD </a:t>
            </a:r>
            <a:r>
              <a:rPr lang="en-US" sz="2400" dirty="0" err="1" smtClean="0">
                <a:latin typeface="Shusha" pitchFamily="2" charset="0"/>
              </a:rPr>
              <a:t>AaOr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basaMt</a:t>
            </a:r>
            <a:r>
              <a:rPr lang="en-US" sz="2400" dirty="0" smtClean="0">
                <a:latin typeface="Shusha" pitchFamily="2" charset="0"/>
              </a:rPr>
              <a:t>´</a:t>
            </a:r>
            <a:endParaRPr lang="ru-RU" sz="2400" dirty="0" smtClean="0"/>
          </a:p>
          <a:p>
            <a:r>
              <a:rPr lang="en-US" sz="2400" dirty="0" err="1" smtClean="0">
                <a:latin typeface="Shusha" pitchFamily="2" charset="0"/>
              </a:rPr>
              <a:t>Aayau</a:t>
            </a:r>
            <a:r>
              <a:rPr lang="en-US" sz="2400" dirty="0" smtClean="0">
                <a:latin typeface="Shusha" pitchFamily="2" charset="0"/>
              </a:rPr>
              <a:t>.</a:t>
            </a:r>
            <a:endParaRPr lang="ru-RU" sz="2400" dirty="0" smtClean="0"/>
          </a:p>
        </p:txBody>
      </p:sp>
      <p:sp>
        <p:nvSpPr>
          <p:cNvPr id="4" name="Овал 3"/>
          <p:cNvSpPr/>
          <p:nvPr/>
        </p:nvSpPr>
        <p:spPr>
          <a:xfrm>
            <a:off x="-549387" y="-985433"/>
            <a:ext cx="3400352" cy="3400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7573" y="0"/>
            <a:ext cx="2816724" cy="213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4057" y="683985"/>
            <a:ext cx="23696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3200" b="1" dirty="0" err="1" smtClean="0">
                <a:latin typeface="Shusha" pitchFamily="2" charset="0"/>
              </a:rPr>
              <a:t>kcara</a:t>
            </a:r>
            <a:r>
              <a:rPr lang="en-US" sz="3200" b="1" dirty="0" smtClean="0">
                <a:latin typeface="Shusha" pitchFamily="2" charset="0"/>
              </a:rPr>
              <a:t> </a:t>
            </a:r>
            <a:r>
              <a:rPr lang="en-US" sz="3200" b="1" dirty="0" err="1" smtClean="0">
                <a:latin typeface="Shusha" pitchFamily="2" charset="0"/>
              </a:rPr>
              <a:t>inakalaoMÑ</a:t>
            </a:r>
            <a:endParaRPr lang="ru-RU" sz="2400" dirty="0"/>
          </a:p>
        </p:txBody>
      </p:sp>
      <p:pic>
        <p:nvPicPr>
          <p:cNvPr id="12" name="Рисунок 11" descr="green.png"/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025591" cy="302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04071" y="2931667"/>
            <a:ext cx="2714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4000" dirty="0" smtClean="0"/>
              <a:t>कारण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brand clym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42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право 22"/>
          <p:cNvSpPr/>
          <p:nvPr/>
        </p:nvSpPr>
        <p:spPr>
          <a:xfrm rot="14516343">
            <a:off x="5893594" y="4191794"/>
            <a:ext cx="1223963" cy="790575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1947015">
            <a:off x="6684963" y="2887663"/>
            <a:ext cx="1223962" cy="792162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0461146">
            <a:off x="6624638" y="895350"/>
            <a:ext cx="1223962" cy="79216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87450" y="-1250950"/>
            <a:ext cx="7318375" cy="7318375"/>
          </a:xfrm>
          <a:prstGeom prst="ellipse">
            <a:avLst/>
          </a:prstGeom>
          <a:noFill/>
          <a:ln w="762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31913" y="4076700"/>
            <a:ext cx="1008062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8152932">
            <a:off x="2679700" y="4194175"/>
            <a:ext cx="1223963" cy="79216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2" name="Рисунок 1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3859213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1"/>
          <p:cNvSpPr>
            <a:spLocks noChangeArrowheads="1"/>
          </p:cNvSpPr>
          <p:nvPr/>
        </p:nvSpPr>
        <p:spPr bwMode="auto">
          <a:xfrm>
            <a:off x="-180975" y="939499"/>
            <a:ext cx="37814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600" b="1" dirty="0" err="1" smtClean="0">
                <a:latin typeface="Shusha" pitchFamily="2" charset="0"/>
              </a:rPr>
              <a:t>maanavaI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raogaaoM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ko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ilae</a:t>
            </a:r>
            <a:r>
              <a:rPr lang="en-US" sz="3600" b="1" dirty="0" smtClean="0">
                <a:latin typeface="Shusha" pitchFamily="2" charset="0"/>
              </a:rPr>
              <a:t> 1420 </a:t>
            </a:r>
            <a:r>
              <a:rPr lang="en-US" sz="3600" b="1" dirty="0" err="1" smtClean="0">
                <a:latin typeface="Shusha" pitchFamily="2" charset="0"/>
              </a:rPr>
              <a:t>p`kar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ko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kark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ijammaodar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haoto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hOM</a:t>
            </a:r>
            <a:endParaRPr lang="ru-RU" sz="3600" b="1" dirty="0"/>
          </a:p>
        </p:txBody>
      </p:sp>
      <p:pic>
        <p:nvPicPr>
          <p:cNvPr id="16394" name="Рисунок 3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909888"/>
            <a:ext cx="180498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5616" y="2693988"/>
            <a:ext cx="9366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6396" name="Рисунок 5" descr="kletko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390525"/>
            <a:ext cx="2560637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 rot="16699222">
            <a:off x="4211637" y="4508501"/>
            <a:ext cx="1223963" cy="792162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451725" y="2781300"/>
            <a:ext cx="1549400" cy="15478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451725" y="3068638"/>
            <a:ext cx="1584325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V</a:t>
            </a:r>
            <a:endParaRPr lang="ru-RU" sz="6000" b="1" dirty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Shusha" pitchFamily="2" charset="0"/>
              </a:rPr>
              <a:t>210 </a:t>
            </a: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vaa</a:t>
            </a:r>
            <a:r>
              <a:rPr lang="en-US" sz="2400" b="1" dirty="0" smtClean="0">
                <a:solidFill>
                  <a:schemeClr val="bg1"/>
                </a:solidFill>
                <a:latin typeface="Shusha" pitchFamily="2" charset="0"/>
              </a:rPr>
              <a:t>[</a:t>
            </a: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rsa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27763" y="4652963"/>
            <a:ext cx="1549400" cy="1549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227763" y="4941888"/>
            <a:ext cx="1584325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F</a:t>
            </a:r>
            <a:endParaRPr lang="ru-RU" sz="6000" b="1" dirty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Shusha" pitchFamily="2" charset="0"/>
              </a:rPr>
              <a:t>313 </a:t>
            </a: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ffUMd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995738" y="5192713"/>
            <a:ext cx="1549400" cy="1549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995738" y="5373688"/>
            <a:ext cx="1584325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G</a:t>
            </a:r>
            <a:endParaRPr lang="ru-RU" sz="6000" b="1" dirty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Shusha" pitchFamily="2" charset="0"/>
              </a:rPr>
              <a:t>287 </a:t>
            </a: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ikTaNau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907704" y="4725144"/>
            <a:ext cx="1547813" cy="1549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380288" y="476250"/>
            <a:ext cx="1547812" cy="1549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380288" y="696913"/>
            <a:ext cx="1584325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6000" b="1" dirty="0" smtClean="0">
                <a:solidFill>
                  <a:schemeClr val="bg1"/>
                </a:solidFill>
                <a:ea typeface="Calibri" pitchFamily="34" charset="0"/>
                <a:cs typeface="AvantGardeCTT"/>
              </a:rPr>
              <a:t>А</a:t>
            </a:r>
            <a:r>
              <a:rPr lang="en-US" sz="6000" b="1" dirty="0" smtClean="0">
                <a:solidFill>
                  <a:schemeClr val="bg1"/>
                </a:solidFill>
                <a:ea typeface="Calibri" pitchFamily="34" charset="0"/>
                <a:cs typeface="AvantGardeCTT"/>
              </a:rPr>
              <a:t>B</a:t>
            </a:r>
            <a:endParaRPr lang="ru-RU" b="1" dirty="0">
              <a:solidFill>
                <a:schemeClr val="bg1"/>
              </a:solidFill>
              <a:ea typeface="Calibri" pitchFamily="34" charset="0"/>
              <a:cs typeface="AvantGardeCTT"/>
            </a:endParaRPr>
          </a:p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Shusha" pitchFamily="2" charset="0"/>
              </a:rPr>
              <a:t>540 </a:t>
            </a: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AaËamak</a:t>
            </a:r>
            <a:r>
              <a:rPr lang="en-US" sz="2400" b="1" dirty="0" smtClean="0">
                <a:solidFill>
                  <a:schemeClr val="bg1"/>
                </a:solidFill>
                <a:latin typeface="Shusha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baO@TIiryaa</a:t>
            </a:r>
            <a:endParaRPr lang="ru-RU" sz="2400" dirty="0">
              <a:solidFill>
                <a:schemeClr val="bg1"/>
              </a:solidFill>
              <a:ea typeface="Calibri" pitchFamily="34" charset="0"/>
              <a:cs typeface="AvantGardeCTT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907555" y="5013325"/>
            <a:ext cx="1584325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P</a:t>
            </a:r>
            <a:endParaRPr lang="ru-RU" sz="6000" b="1" dirty="0" smtClean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Shusha" pitchFamily="2" charset="0"/>
              </a:rPr>
              <a:t>70 </a:t>
            </a: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p`aoTaoja,aoAa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8" name="Picture 27" descr="brand clym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21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/>
          <p:cNvSpPr/>
          <p:nvPr/>
        </p:nvSpPr>
        <p:spPr>
          <a:xfrm>
            <a:off x="1187450" y="-1250950"/>
            <a:ext cx="7318375" cy="731837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55650" y="3213100"/>
            <a:ext cx="1944688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0" y="0"/>
            <a:ext cx="3635375" cy="3500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2988" y="1196975"/>
            <a:ext cx="6265862" cy="33115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683419" y="1340644"/>
            <a:ext cx="1079500" cy="792162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650" y="620713"/>
            <a:ext cx="3095625" cy="936625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19250" y="2209194"/>
            <a:ext cx="5184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dirty="0" smtClean="0">
                <a:latin typeface="Shusha" pitchFamily="2" charset="0"/>
              </a:rPr>
              <a:t>$</a:t>
            </a:r>
            <a:r>
              <a:rPr lang="en-US" sz="2400" dirty="0" err="1" smtClean="0">
                <a:latin typeface="Shusha" pitchFamily="2" charset="0"/>
              </a:rPr>
              <a:t>saI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svaasqyakima-yaaoM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nao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krIba</a:t>
            </a:r>
            <a:r>
              <a:rPr lang="en-US" sz="2400" dirty="0" smtClean="0">
                <a:latin typeface="Shusha" pitchFamily="2" charset="0"/>
              </a:rPr>
              <a:t> 70 </a:t>
            </a:r>
            <a:r>
              <a:rPr lang="en-US" sz="2400" dirty="0" err="1" smtClean="0">
                <a:latin typeface="Shusha" pitchFamily="2" charset="0"/>
              </a:rPr>
              <a:t>p`kar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ko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Topvama</a:t>
            </a:r>
            <a:r>
              <a:rPr lang="en-US" sz="2400" dirty="0" smtClean="0">
                <a:latin typeface="Shusha" pitchFamily="2" charset="0"/>
              </a:rPr>
              <a:t>- </a:t>
            </a:r>
            <a:r>
              <a:rPr lang="en-US" sz="2400" dirty="0" err="1" smtClean="0">
                <a:latin typeface="Shusha" pitchFamily="2" charset="0"/>
              </a:rPr>
              <a:t>Kaoja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inakalao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hOM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jaao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manauYyaaoM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maoM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fOlato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hOM</a:t>
            </a:r>
            <a:r>
              <a:rPr lang="en-US" sz="2400" dirty="0" smtClean="0">
                <a:latin typeface="Shusha" pitchFamily="2" charset="0"/>
              </a:rPr>
              <a:t>. [</a:t>
            </a:r>
            <a:r>
              <a:rPr lang="en-US" sz="2400" dirty="0" err="1" smtClean="0">
                <a:latin typeface="Shusha" pitchFamily="2" charset="0"/>
              </a:rPr>
              <a:t>namaoM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sao</a:t>
            </a:r>
            <a:r>
              <a:rPr lang="en-US" sz="2400" dirty="0" smtClean="0">
                <a:latin typeface="Shusha" pitchFamily="2" charset="0"/>
              </a:rPr>
              <a:t> 30 </a:t>
            </a:r>
            <a:r>
              <a:rPr lang="en-US" sz="2400" dirty="0" err="1" smtClean="0">
                <a:latin typeface="Shusha" pitchFamily="2" charset="0"/>
              </a:rPr>
              <a:t>sao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AiQak</a:t>
            </a:r>
            <a:r>
              <a:rPr lang="en-US" sz="2400" dirty="0" smtClean="0">
                <a:latin typeface="Shusha" pitchFamily="2" charset="0"/>
              </a:rPr>
              <a:t> ka </a:t>
            </a:r>
            <a:r>
              <a:rPr lang="en-US" sz="2400" dirty="0" err="1" smtClean="0">
                <a:latin typeface="Shusha" pitchFamily="2" charset="0"/>
              </a:rPr>
              <a:t>A%yaiQak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p`saar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hao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cauka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hO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laoikna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Aba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tk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kovala</a:t>
            </a:r>
            <a:r>
              <a:rPr lang="en-US" sz="2400" dirty="0" smtClean="0">
                <a:latin typeface="Shusha" pitchFamily="2" charset="0"/>
              </a:rPr>
              <a:t> 11 </a:t>
            </a:r>
            <a:r>
              <a:rPr lang="en-US" sz="2400" dirty="0" err="1" smtClean="0">
                <a:latin typeface="Shusha" pitchFamily="2" charset="0"/>
              </a:rPr>
              <a:t>Topvama</a:t>
            </a:r>
            <a:r>
              <a:rPr lang="en-US" sz="2400" dirty="0" smtClean="0">
                <a:latin typeface="Shusha" pitchFamily="2" charset="0"/>
              </a:rPr>
              <a:t>- </a:t>
            </a:r>
            <a:r>
              <a:rPr lang="en-US" sz="2400" dirty="0" err="1" smtClean="0">
                <a:latin typeface="Shusha" pitchFamily="2" charset="0"/>
              </a:rPr>
              <a:t>AiQaÌt</a:t>
            </a:r>
            <a:r>
              <a:rPr lang="en-US" sz="2400" dirty="0" smtClean="0">
                <a:latin typeface="Shusha" pitchFamily="2" charset="0"/>
              </a:rPr>
              <a:t> $p </a:t>
            </a:r>
            <a:r>
              <a:rPr lang="en-US" sz="2400" dirty="0" err="1" smtClean="0">
                <a:latin typeface="Shusha" pitchFamily="2" charset="0"/>
              </a:rPr>
              <a:t>sao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dja</a:t>
            </a:r>
            <a:r>
              <a:rPr lang="en-US" sz="2400" dirty="0" smtClean="0">
                <a:latin typeface="Shusha" pitchFamily="2" charset="0"/>
              </a:rPr>
              <a:t>- </a:t>
            </a:r>
            <a:r>
              <a:rPr lang="en-US" sz="2400" dirty="0" err="1" smtClean="0">
                <a:latin typeface="Shusha" pitchFamily="2" charset="0"/>
              </a:rPr>
              <a:t>hao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sako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hOM</a:t>
            </a:r>
            <a:r>
              <a:rPr lang="en-US" sz="2400" dirty="0" smtClean="0">
                <a:latin typeface="Shusha" pitchFamily="2" charset="0"/>
              </a:rPr>
              <a:t>.</a:t>
            </a:r>
            <a:endParaRPr lang="ru-RU" sz="2400" b="1" dirty="0">
              <a:latin typeface="+mj-lt"/>
            </a:endParaRPr>
          </a:p>
        </p:txBody>
      </p:sp>
      <p:sp>
        <p:nvSpPr>
          <p:cNvPr id="17417" name="Прямоугольник 5"/>
          <p:cNvSpPr>
            <a:spLocks noChangeArrowheads="1"/>
          </p:cNvSpPr>
          <p:nvPr/>
        </p:nvSpPr>
        <p:spPr bwMode="auto">
          <a:xfrm>
            <a:off x="755650" y="703688"/>
            <a:ext cx="3095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 b="1" dirty="0" err="1" smtClean="0">
                <a:latin typeface="Shusha" pitchFamily="2" charset="0"/>
              </a:rPr>
              <a:t>kaoiSaka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mau#ya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duSmana</a:t>
            </a:r>
            <a:endParaRPr lang="ru-RU" sz="2400" dirty="0" smtClean="0"/>
          </a:p>
          <a:p>
            <a:r>
              <a:rPr lang="en-US" sz="2400" b="1" dirty="0" err="1" smtClean="0">
                <a:latin typeface="Shusha" pitchFamily="2" charset="0"/>
              </a:rPr>
              <a:t>ebaIvaIef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pIjaI</a:t>
            </a:r>
            <a:endParaRPr lang="ru-RU" sz="2400" b="1" dirty="0"/>
          </a:p>
        </p:txBody>
      </p:sp>
      <p:sp>
        <p:nvSpPr>
          <p:cNvPr id="41" name="Овал 40"/>
          <p:cNvSpPr/>
          <p:nvPr/>
        </p:nvSpPr>
        <p:spPr>
          <a:xfrm>
            <a:off x="7451725" y="2781300"/>
            <a:ext cx="1549400" cy="15478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7451725" y="3068638"/>
            <a:ext cx="158432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66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V</a:t>
            </a:r>
            <a:endParaRPr lang="ru-RU" sz="2000" b="1" dirty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vaa</a:t>
            </a:r>
            <a:r>
              <a:rPr lang="en-US" sz="2400" b="1" dirty="0" smtClean="0">
                <a:solidFill>
                  <a:schemeClr val="bg1"/>
                </a:solidFill>
                <a:latin typeface="Shusha" pitchFamily="2" charset="0"/>
              </a:rPr>
              <a:t>[</a:t>
            </a: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rsa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227763" y="4652963"/>
            <a:ext cx="1549400" cy="1549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6227763" y="4941888"/>
            <a:ext cx="158432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66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F</a:t>
            </a:r>
            <a:endParaRPr lang="ru-RU" sz="2000" b="1" dirty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ffUMd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3995738" y="4725691"/>
            <a:ext cx="2016422" cy="2016422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222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3923283" y="5085184"/>
            <a:ext cx="2160885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80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G</a:t>
            </a:r>
            <a:endParaRPr lang="ru-RU" sz="2800" b="1" dirty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ikTaNau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908175" y="4724400"/>
            <a:ext cx="1547813" cy="1549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380312" y="476672"/>
            <a:ext cx="1547812" cy="1549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7380288" y="696913"/>
            <a:ext cx="1584325" cy="101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6600" b="1" dirty="0" smtClean="0">
                <a:solidFill>
                  <a:schemeClr val="bg1"/>
                </a:solidFill>
                <a:ea typeface="Calibri" pitchFamily="34" charset="0"/>
                <a:cs typeface="AvantGardeCTT"/>
              </a:rPr>
              <a:t>А</a:t>
            </a:r>
            <a:r>
              <a:rPr lang="en-US" sz="6600" b="1" dirty="0" smtClean="0">
                <a:solidFill>
                  <a:schemeClr val="bg1"/>
                </a:solidFill>
                <a:ea typeface="Calibri" pitchFamily="34" charset="0"/>
                <a:cs typeface="AvantGardeCTT"/>
              </a:rPr>
              <a:t>B</a:t>
            </a:r>
            <a:endParaRPr lang="ru-RU" sz="2000" b="1" dirty="0">
              <a:solidFill>
                <a:schemeClr val="bg1"/>
              </a:solidFill>
              <a:ea typeface="Calibri" pitchFamily="34" charset="0"/>
              <a:cs typeface="AvantGardeCTT"/>
            </a:endParaRPr>
          </a:p>
          <a:p>
            <a:pPr algn="ctr">
              <a:lnSpc>
                <a:spcPct val="70000"/>
              </a:lnSpc>
            </a:pPr>
            <a:r>
              <a:rPr lang="en-US" sz="2000" b="1" dirty="0" err="1" smtClean="0">
                <a:solidFill>
                  <a:schemeClr val="bg1"/>
                </a:solidFill>
                <a:latin typeface="Shusha" pitchFamily="2" charset="0"/>
              </a:rPr>
              <a:t>AaËamak</a:t>
            </a:r>
            <a:r>
              <a:rPr lang="en-US" sz="2000" b="1" dirty="0" smtClean="0">
                <a:solidFill>
                  <a:schemeClr val="bg1"/>
                </a:solidFill>
                <a:latin typeface="Shusha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husha" pitchFamily="2" charset="0"/>
              </a:rPr>
              <a:t>baO@TIiryaa</a:t>
            </a:r>
            <a:endParaRPr lang="ru-RU" sz="2000" dirty="0">
              <a:solidFill>
                <a:schemeClr val="bg1"/>
              </a:solidFill>
              <a:ea typeface="Calibri" pitchFamily="34" charset="0"/>
              <a:cs typeface="AvantGardeCTT"/>
            </a:endParaRP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1908175" y="4941888"/>
            <a:ext cx="158432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66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P</a:t>
            </a:r>
            <a:endParaRPr lang="ru-RU" sz="2000" b="1" dirty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p`aoTaoja,aoAa</a:t>
            </a:r>
            <a:endParaRPr lang="ru-RU" sz="24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21" name="Picture 20" descr="brand clym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51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/>
          <p:cNvSpPr/>
          <p:nvPr/>
        </p:nvSpPr>
        <p:spPr>
          <a:xfrm>
            <a:off x="1187450" y="-1250950"/>
            <a:ext cx="7318375" cy="731837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55650" y="3213100"/>
            <a:ext cx="1944688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0" y="0"/>
            <a:ext cx="3635375" cy="3500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2988" y="1196975"/>
            <a:ext cx="6265862" cy="33115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683419" y="1340644"/>
            <a:ext cx="1079500" cy="792162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650" y="620713"/>
            <a:ext cx="3095625" cy="936625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71604" y="1643050"/>
            <a:ext cx="561704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dirty="0" err="1" smtClean="0">
                <a:latin typeface="Shusha" pitchFamily="2" charset="0"/>
              </a:rPr>
              <a:t>p`%yaok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vaYa</a:t>
            </a:r>
            <a:r>
              <a:rPr lang="en-US" sz="2400" dirty="0" smtClean="0">
                <a:latin typeface="Shusha" pitchFamily="2" charset="0"/>
              </a:rPr>
              <a:t>- 2 </a:t>
            </a:r>
            <a:r>
              <a:rPr lang="en-US" sz="2400" dirty="0" err="1" smtClean="0">
                <a:latin typeface="Shusha" pitchFamily="2" charset="0"/>
              </a:rPr>
              <a:t>kraoD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sao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AiQak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GaTnaaeM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AaOr</a:t>
            </a:r>
            <a:r>
              <a:rPr lang="en-US" sz="2400" dirty="0" smtClean="0">
                <a:latin typeface="Shusha" pitchFamily="2" charset="0"/>
              </a:rPr>
              <a:t> yah </a:t>
            </a:r>
            <a:r>
              <a:rPr lang="en-US" sz="2400" dirty="0" err="1" smtClean="0">
                <a:latin typeface="Shusha" pitchFamily="2" charset="0"/>
              </a:rPr>
              <a:t>baZ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rhI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hOM</a:t>
            </a:r>
            <a:r>
              <a:rPr lang="en-US" sz="2400" dirty="0" smtClean="0">
                <a:latin typeface="Shusha" pitchFamily="2" charset="0"/>
              </a:rPr>
              <a:t>.</a:t>
            </a:r>
            <a:endParaRPr lang="ru-RU" sz="2400" dirty="0" smtClean="0"/>
          </a:p>
          <a:p>
            <a:r>
              <a:rPr lang="en-US" sz="2400" dirty="0" err="1" smtClean="0">
                <a:latin typeface="Shusha" pitchFamily="2" charset="0"/>
              </a:rPr>
              <a:t>DblauecaAao</a:t>
            </a:r>
            <a:r>
              <a:rPr lang="en-US" sz="2400" dirty="0" smtClean="0">
                <a:latin typeface="Shusha" pitchFamily="2" charset="0"/>
              </a:rPr>
              <a:t> ³ivaSva </a:t>
            </a:r>
            <a:r>
              <a:rPr lang="en-US" sz="2400" dirty="0" err="1" smtClean="0">
                <a:latin typeface="Shusha" pitchFamily="2" charset="0"/>
              </a:rPr>
              <a:t>svaasqya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saMgazna</a:t>
            </a:r>
            <a:r>
              <a:rPr lang="en-US" sz="2400" dirty="0" smtClean="0">
                <a:latin typeface="Shusha" pitchFamily="2" charset="0"/>
              </a:rPr>
              <a:t>´ </a:t>
            </a:r>
            <a:r>
              <a:rPr lang="en-US" sz="2400" dirty="0" err="1" smtClean="0">
                <a:latin typeface="Shusha" pitchFamily="2" charset="0"/>
              </a:rPr>
              <a:t>ko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maUlyaaMkna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ko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Anausaar</a:t>
            </a:r>
            <a:r>
              <a:rPr lang="en-US" sz="2400" dirty="0" smtClean="0">
                <a:latin typeface="Shusha" pitchFamily="2" charset="0"/>
              </a:rPr>
              <a:t> – </a:t>
            </a:r>
            <a:r>
              <a:rPr lang="en-US" sz="2400" dirty="0" err="1" smtClean="0">
                <a:latin typeface="Shusha" pitchFamily="2" charset="0"/>
              </a:rPr>
              <a:t>saMËamak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tqaa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prjaIvaI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raogaaoM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sao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pIiDt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laaogaaoM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kI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saUcaI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maoM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Topvama</a:t>
            </a:r>
            <a:r>
              <a:rPr lang="en-US" sz="2400" dirty="0" smtClean="0">
                <a:latin typeface="Shusha" pitchFamily="2" charset="0"/>
              </a:rPr>
              <a:t>- </a:t>
            </a:r>
            <a:r>
              <a:rPr lang="en-US" sz="2400" dirty="0" err="1" smtClean="0">
                <a:latin typeface="Shusha" pitchFamily="2" charset="0"/>
              </a:rPr>
              <a:t>sao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pIiDtaoM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kI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saM#yaa</a:t>
            </a:r>
            <a:r>
              <a:rPr lang="en-US" sz="2400" dirty="0" smtClean="0">
                <a:latin typeface="Shusha" pitchFamily="2" charset="0"/>
              </a:rPr>
              <a:t> ³1º4 </a:t>
            </a:r>
            <a:r>
              <a:rPr lang="en-US" sz="2400" dirty="0" err="1" smtClean="0">
                <a:latin typeface="Shusha" pitchFamily="2" charset="0"/>
              </a:rPr>
              <a:t>Arba</a:t>
            </a:r>
            <a:r>
              <a:rPr lang="en-US" sz="2400" dirty="0" smtClean="0">
                <a:latin typeface="Shusha" pitchFamily="2" charset="0"/>
              </a:rPr>
              <a:t>´ </a:t>
            </a:r>
            <a:r>
              <a:rPr lang="en-US" sz="2400" dirty="0" err="1" smtClean="0">
                <a:latin typeface="Shusha" pitchFamily="2" charset="0"/>
              </a:rPr>
              <a:t>tIsaro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AaOr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jaMgala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fIvar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sao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pIiDtaoM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kI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saM#yaa</a:t>
            </a:r>
            <a:r>
              <a:rPr lang="en-US" sz="2400" dirty="0" smtClean="0">
                <a:latin typeface="Shusha" pitchFamily="2" charset="0"/>
              </a:rPr>
              <a:t> ³60 </a:t>
            </a:r>
            <a:r>
              <a:rPr lang="en-US" sz="2400" dirty="0" err="1" smtClean="0">
                <a:latin typeface="Shusha" pitchFamily="2" charset="0"/>
              </a:rPr>
              <a:t>kraoD</a:t>
            </a:r>
            <a:r>
              <a:rPr lang="en-US" sz="2400" dirty="0" smtClean="0">
                <a:latin typeface="Shusha" pitchFamily="2" charset="0"/>
              </a:rPr>
              <a:t>´ </a:t>
            </a:r>
            <a:r>
              <a:rPr lang="en-US" sz="2400" dirty="0" err="1" smtClean="0">
                <a:latin typeface="Shusha" pitchFamily="2" charset="0"/>
              </a:rPr>
              <a:t>caaOqao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sqaana</a:t>
            </a:r>
            <a:r>
              <a:rPr lang="en-US" sz="2400" dirty="0" smtClean="0">
                <a:latin typeface="Shusha" pitchFamily="2" charset="0"/>
              </a:rPr>
              <a:t> pr </a:t>
            </a:r>
            <a:r>
              <a:rPr lang="en-US" sz="2400" dirty="0" err="1" smtClean="0">
                <a:latin typeface="Shusha" pitchFamily="2" charset="0"/>
              </a:rPr>
              <a:t>hO.</a:t>
            </a:r>
            <a:endParaRPr lang="ru-RU" sz="2400" dirty="0" smtClean="0"/>
          </a:p>
          <a:p>
            <a:r>
              <a:rPr lang="en-US" sz="2400" dirty="0" err="1" smtClean="0">
                <a:latin typeface="Shusha" pitchFamily="2" charset="0"/>
              </a:rPr>
              <a:t>tulanaa%mak</a:t>
            </a:r>
            <a:r>
              <a:rPr lang="en-US" sz="2400" dirty="0" smtClean="0">
                <a:latin typeface="Shusha" pitchFamily="2" charset="0"/>
              </a:rPr>
              <a:t> $p </a:t>
            </a:r>
            <a:r>
              <a:rPr lang="en-US" sz="2400" dirty="0" err="1" smtClean="0">
                <a:latin typeface="Shusha" pitchFamily="2" charset="0"/>
              </a:rPr>
              <a:t>sao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doKoM</a:t>
            </a:r>
            <a:r>
              <a:rPr lang="en-US" sz="2400" dirty="0" smtClean="0">
                <a:latin typeface="Shusha" pitchFamily="2" charset="0"/>
              </a:rPr>
              <a:t>¸ </a:t>
            </a:r>
            <a:r>
              <a:rPr lang="en-US" sz="2400" dirty="0" err="1" smtClean="0">
                <a:latin typeface="Shusha" pitchFamily="2" charset="0"/>
              </a:rPr>
              <a:t>tao</a:t>
            </a:r>
            <a:r>
              <a:rPr lang="en-US" sz="2400" dirty="0" smtClean="0">
                <a:latin typeface="Shusha" pitchFamily="2" charset="0"/>
              </a:rPr>
              <a:t> [</a:t>
            </a:r>
            <a:r>
              <a:rPr lang="en-US" sz="2400" dirty="0" err="1" smtClean="0">
                <a:latin typeface="Shusha" pitchFamily="2" charset="0"/>
              </a:rPr>
              <a:t>nFlaueMja,a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AaOr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tIva</a:t>
            </a:r>
            <a:r>
              <a:rPr lang="en-US" sz="2400" dirty="0" smtClean="0">
                <a:latin typeface="Shusha" pitchFamily="2" charset="0"/>
              </a:rPr>
              <a:t>` </a:t>
            </a:r>
            <a:r>
              <a:rPr lang="en-US" sz="2400" dirty="0" err="1" smtClean="0">
                <a:latin typeface="Shusha" pitchFamily="2" charset="0"/>
              </a:rPr>
              <a:t>Svasana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raogaaoM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sao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pIiDtaoM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kI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saM#yaa</a:t>
            </a:r>
            <a:r>
              <a:rPr lang="en-US" sz="2400" dirty="0" smtClean="0">
                <a:latin typeface="Shusha" pitchFamily="2" charset="0"/>
              </a:rPr>
              <a:t> ³39º5 </a:t>
            </a:r>
            <a:r>
              <a:rPr lang="en-US" sz="2400" dirty="0" err="1" smtClean="0">
                <a:latin typeface="Shusha" pitchFamily="2" charset="0"/>
              </a:rPr>
              <a:t>kraoD</a:t>
            </a:r>
            <a:r>
              <a:rPr lang="en-US" sz="2400" dirty="0" smtClean="0">
                <a:latin typeface="Shusha" pitchFamily="2" charset="0"/>
              </a:rPr>
              <a:t>´ </a:t>
            </a:r>
            <a:r>
              <a:rPr lang="en-US" sz="2400" dirty="0" err="1" smtClean="0">
                <a:latin typeface="Shusha" pitchFamily="2" charset="0"/>
              </a:rPr>
              <a:t>ivaSva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maoM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Czo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sqaana</a:t>
            </a:r>
            <a:r>
              <a:rPr lang="en-US" sz="2400" dirty="0" smtClean="0">
                <a:latin typeface="Shusha" pitchFamily="2" charset="0"/>
              </a:rPr>
              <a:t> pr </a:t>
            </a:r>
            <a:r>
              <a:rPr lang="en-US" sz="2400" dirty="0" err="1" smtClean="0">
                <a:latin typeface="Shusha" pitchFamily="2" charset="0"/>
              </a:rPr>
              <a:t>hO.</a:t>
            </a:r>
            <a:endParaRPr lang="ru-RU" sz="2400" dirty="0"/>
          </a:p>
        </p:txBody>
      </p:sp>
      <p:sp>
        <p:nvSpPr>
          <p:cNvPr id="17417" name="Прямоугольник 5"/>
          <p:cNvSpPr>
            <a:spLocks noChangeArrowheads="1"/>
          </p:cNvSpPr>
          <p:nvPr/>
        </p:nvSpPr>
        <p:spPr bwMode="auto">
          <a:xfrm>
            <a:off x="611560" y="642136"/>
            <a:ext cx="33117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smtClean="0">
                <a:latin typeface="Shusha" pitchFamily="2" charset="0"/>
              </a:rPr>
              <a:t>$</a:t>
            </a:r>
            <a:r>
              <a:rPr lang="en-US" sz="2800" b="1" dirty="0" err="1" smtClean="0">
                <a:latin typeface="Shusha" pitchFamily="2" charset="0"/>
              </a:rPr>
              <a:t>sa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maoM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prjaIvaI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raogaaoM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kI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baarMbaarta</a:t>
            </a:r>
            <a:endParaRPr lang="ru-RU" sz="2800" b="1" dirty="0"/>
          </a:p>
        </p:txBody>
      </p:sp>
      <p:sp>
        <p:nvSpPr>
          <p:cNvPr id="41" name="Овал 40"/>
          <p:cNvSpPr/>
          <p:nvPr/>
        </p:nvSpPr>
        <p:spPr>
          <a:xfrm>
            <a:off x="7451725" y="2781300"/>
            <a:ext cx="1549400" cy="15478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7451725" y="3068638"/>
            <a:ext cx="158432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66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V</a:t>
            </a:r>
            <a:endParaRPr lang="ru-RU" sz="2000" b="1" dirty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vaa</a:t>
            </a:r>
            <a:r>
              <a:rPr lang="en-US" sz="2400" b="1" dirty="0" smtClean="0">
                <a:solidFill>
                  <a:schemeClr val="bg1"/>
                </a:solidFill>
                <a:latin typeface="Shusha" pitchFamily="2" charset="0"/>
              </a:rPr>
              <a:t>[</a:t>
            </a: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rsa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227763" y="4652963"/>
            <a:ext cx="1549400" cy="1549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6227763" y="4941888"/>
            <a:ext cx="158432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66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F</a:t>
            </a:r>
            <a:endParaRPr lang="ru-RU" sz="2000" b="1" dirty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ffUMd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3995738" y="4725691"/>
            <a:ext cx="2016422" cy="2016422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222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3923283" y="5085184"/>
            <a:ext cx="2160885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80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G</a:t>
            </a:r>
            <a:endParaRPr lang="ru-RU" sz="2800" b="1" dirty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ikTaNau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908175" y="4724400"/>
            <a:ext cx="1547813" cy="1549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380288" y="476250"/>
            <a:ext cx="1547812" cy="1549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7380288" y="696913"/>
            <a:ext cx="1584325" cy="132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6600" b="1" dirty="0" smtClean="0">
                <a:solidFill>
                  <a:schemeClr val="bg1"/>
                </a:solidFill>
                <a:ea typeface="Calibri" pitchFamily="34" charset="0"/>
                <a:cs typeface="AvantGardeCTT"/>
              </a:rPr>
              <a:t>А</a:t>
            </a:r>
            <a:r>
              <a:rPr lang="en-US" sz="6600" b="1" dirty="0" smtClean="0">
                <a:solidFill>
                  <a:schemeClr val="bg1"/>
                </a:solidFill>
                <a:ea typeface="Calibri" pitchFamily="34" charset="0"/>
                <a:cs typeface="AvantGardeCTT"/>
              </a:rPr>
              <a:t>B</a:t>
            </a:r>
            <a:endParaRPr lang="ru-RU" sz="2000" b="1" dirty="0">
              <a:solidFill>
                <a:schemeClr val="bg1"/>
              </a:solidFill>
              <a:ea typeface="Calibri" pitchFamily="34" charset="0"/>
              <a:cs typeface="AvantGardeCTT"/>
            </a:endParaRPr>
          </a:p>
          <a:p>
            <a:pPr algn="ctr">
              <a:lnSpc>
                <a:spcPct val="7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AaËamak</a:t>
            </a:r>
            <a:r>
              <a:rPr lang="en-US" sz="2400" b="1" dirty="0" smtClean="0">
                <a:solidFill>
                  <a:schemeClr val="bg1"/>
                </a:solidFill>
                <a:latin typeface="Shusha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baO@TIiryaa</a:t>
            </a:r>
            <a:endParaRPr lang="ru-RU" sz="2400" dirty="0">
              <a:solidFill>
                <a:schemeClr val="bg1"/>
              </a:solidFill>
              <a:ea typeface="Calibri" pitchFamily="34" charset="0"/>
              <a:cs typeface="AvantGardeCTT"/>
            </a:endParaRP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1908175" y="4941888"/>
            <a:ext cx="158432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66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P</a:t>
            </a:r>
            <a:endParaRPr lang="ru-RU" sz="2000" b="1" dirty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p`aoTaoja,aoAa</a:t>
            </a:r>
            <a:endParaRPr lang="ru-RU" sz="24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21" name="Picture 20" descr="brand clym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60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5400000">
            <a:off x="5220072" y="2186862"/>
            <a:ext cx="648072" cy="792088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355976" y="1610798"/>
            <a:ext cx="3816424" cy="864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73" y="15802"/>
            <a:ext cx="4032461" cy="3484993"/>
          </a:xfrm>
          <a:prstGeom prst="rect">
            <a:avLst/>
          </a:prstGeom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66718" y="230451"/>
            <a:ext cx="309405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 smtClean="0">
                <a:latin typeface="Shusha" pitchFamily="2" charset="0"/>
              </a:rPr>
              <a:t>hmaarI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kaoiSaka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sao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ivaYaa</a:t>
            </a:r>
            <a:r>
              <a:rPr lang="en-US" sz="2800" b="1" dirty="0" smtClean="0">
                <a:latin typeface="Shusha" pitchFamily="2" charset="0"/>
              </a:rPr>
              <a:t>&gt; </a:t>
            </a:r>
            <a:r>
              <a:rPr lang="en-US" sz="2800" b="1" dirty="0" err="1" smtClean="0">
                <a:latin typeface="Shusha" pitchFamily="2" charset="0"/>
              </a:rPr>
              <a:t>p`Baava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hTanaa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AaOr</a:t>
            </a:r>
            <a:r>
              <a:rPr lang="en-US" sz="2800" b="1" dirty="0" smtClean="0">
                <a:latin typeface="Shusha" pitchFamily="2" charset="0"/>
              </a:rPr>
              <a:t> ]</a:t>
            </a:r>
            <a:r>
              <a:rPr lang="en-US" sz="2800" b="1" dirty="0" err="1" smtClean="0">
                <a:latin typeface="Shusha" pitchFamily="2" charset="0"/>
              </a:rPr>
              <a:t>sakI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safaš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krnaa</a:t>
            </a:r>
            <a:r>
              <a:rPr lang="en-US" sz="2800" b="1" dirty="0" smtClean="0">
                <a:latin typeface="Shusha" pitchFamily="2" charset="0"/>
              </a:rPr>
              <a:t> – </a:t>
            </a:r>
            <a:r>
              <a:rPr lang="en-US" sz="2800" b="1" dirty="0" err="1" smtClean="0">
                <a:latin typeface="Shusha" pitchFamily="2" charset="0"/>
              </a:rPr>
              <a:t>yahI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hmaaro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svaasqya</a:t>
            </a:r>
            <a:r>
              <a:rPr lang="en-US" sz="2800" b="1" dirty="0" smtClean="0">
                <a:latin typeface="Shusha" pitchFamily="2" charset="0"/>
              </a:rPr>
              <a:t> ka </a:t>
            </a:r>
            <a:r>
              <a:rPr lang="en-US" sz="2800" b="1" dirty="0" err="1" smtClean="0">
                <a:latin typeface="Shusha" pitchFamily="2" charset="0"/>
              </a:rPr>
              <a:t>AaQaar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hOÆ</a:t>
            </a:r>
            <a:endParaRPr lang="ru-RU" sz="2800" dirty="0"/>
          </a:p>
        </p:txBody>
      </p:sp>
      <p:pic>
        <p:nvPicPr>
          <p:cNvPr id="26" name="Рисунок 25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16832"/>
            <a:ext cx="1804781" cy="1804781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687779" y="1700808"/>
            <a:ext cx="9364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?</a:t>
            </a:r>
            <a:endParaRPr kumimoji="0" lang="ru-RU" sz="1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5220072" y="764704"/>
            <a:ext cx="648072" cy="792088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355976" y="188640"/>
            <a:ext cx="3816424" cy="864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286248" y="260649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Shusha" pitchFamily="2" charset="0"/>
              </a:rPr>
              <a:t>ApiSaYT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AaOr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ivaYaOlao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pdaqaao</a:t>
            </a:r>
            <a:r>
              <a:rPr lang="en-US" sz="2800" dirty="0" smtClean="0">
                <a:latin typeface="Shusha" pitchFamily="2" charset="0"/>
              </a:rPr>
              <a:t>-M </a:t>
            </a:r>
            <a:r>
              <a:rPr lang="en-US" sz="2800" dirty="0" err="1" smtClean="0">
                <a:latin typeface="Shusha" pitchFamily="2" charset="0"/>
              </a:rPr>
              <a:t>kI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safaš</a:t>
            </a:r>
            <a:endParaRPr lang="ru-RU" sz="2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932040" y="170080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Shusha" pitchFamily="2" charset="0"/>
              </a:rPr>
              <a:t>ikTaNauAaoM</a:t>
            </a:r>
            <a:r>
              <a:rPr lang="en-US" sz="2800" dirty="0" smtClean="0">
                <a:latin typeface="Shusha" pitchFamily="2" charset="0"/>
              </a:rPr>
              <a:t> ka </a:t>
            </a:r>
            <a:r>
              <a:rPr lang="en-US" sz="2800" dirty="0" err="1" smtClean="0">
                <a:latin typeface="Shusha" pitchFamily="2" charset="0"/>
              </a:rPr>
              <a:t>inapTana</a:t>
            </a:r>
            <a:endParaRPr lang="ru-RU" sz="2800" dirty="0"/>
          </a:p>
        </p:txBody>
      </p:sp>
      <p:sp>
        <p:nvSpPr>
          <p:cNvPr id="51" name="Стрелка вправо 50"/>
          <p:cNvSpPr/>
          <p:nvPr/>
        </p:nvSpPr>
        <p:spPr>
          <a:xfrm rot="5400000">
            <a:off x="5220072" y="3609020"/>
            <a:ext cx="648072" cy="792088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355976" y="3032956"/>
            <a:ext cx="3816424" cy="864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5400000">
            <a:off x="5220072" y="5031178"/>
            <a:ext cx="648072" cy="792088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355976" y="4455114"/>
            <a:ext cx="3816424" cy="864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355976" y="5877272"/>
            <a:ext cx="3816424" cy="864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286248" y="3000372"/>
            <a:ext cx="4000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Shusha" pitchFamily="2" charset="0"/>
              </a:rPr>
              <a:t>saUxma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jaIvaaoM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kI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saM#yaa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saamaanya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str</a:t>
            </a:r>
            <a:r>
              <a:rPr lang="en-US" sz="2800" dirty="0" smtClean="0">
                <a:latin typeface="Shusha" pitchFamily="2" charset="0"/>
              </a:rPr>
              <a:t> pr </a:t>
            </a:r>
            <a:r>
              <a:rPr lang="en-US" sz="2800" dirty="0" err="1" smtClean="0">
                <a:latin typeface="Shusha" pitchFamily="2" charset="0"/>
              </a:rPr>
              <a:t>laanaa</a:t>
            </a:r>
            <a:endParaRPr lang="ru-RU" sz="2800" dirty="0" smtClean="0"/>
          </a:p>
        </p:txBody>
      </p:sp>
      <p:sp>
        <p:nvSpPr>
          <p:cNvPr id="60" name="Прямоугольник 59"/>
          <p:cNvSpPr/>
          <p:nvPr/>
        </p:nvSpPr>
        <p:spPr>
          <a:xfrm>
            <a:off x="4429124" y="4581128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Shusha" pitchFamily="2" charset="0"/>
              </a:rPr>
              <a:t>raoga–p`itkar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p`NaalaI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maoM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sauQaar</a:t>
            </a:r>
            <a:endParaRPr lang="ru-RU" sz="28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680012" y="5949280"/>
            <a:ext cx="31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Shusha" pitchFamily="2" charset="0"/>
              </a:rPr>
              <a:t>pcana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iËyaa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zIk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krnaa</a:t>
            </a:r>
            <a:endParaRPr lang="ru-RU" sz="2800" dirty="0" smtClean="0"/>
          </a:p>
        </p:txBody>
      </p:sp>
      <p:pic>
        <p:nvPicPr>
          <p:cNvPr id="64" name="Рисунок 63" descr="kletko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564904"/>
            <a:ext cx="2605131" cy="3480213"/>
          </a:xfrm>
          <a:prstGeom prst="rect">
            <a:avLst/>
          </a:prstGeom>
        </p:spPr>
      </p:pic>
      <p:pic>
        <p:nvPicPr>
          <p:cNvPr id="31" name="Picture 30" descr="brand clym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8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3848" y="836712"/>
            <a:ext cx="4968552" cy="309634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714744" y="1071546"/>
            <a:ext cx="44576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Shusha" pitchFamily="2" charset="0"/>
              </a:rPr>
              <a:t>AapkI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raoga–p`itkar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p`NaalaI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zIk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krnao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maoM</a:t>
            </a:r>
            <a:r>
              <a:rPr lang="en-US" sz="2800" dirty="0" smtClean="0">
                <a:latin typeface="Shusha" pitchFamily="2" charset="0"/>
              </a:rPr>
              <a:t>¸ </a:t>
            </a:r>
            <a:r>
              <a:rPr lang="en-US" sz="2800" dirty="0" err="1" smtClean="0">
                <a:latin typeface="Shusha" pitchFamily="2" charset="0"/>
              </a:rPr>
              <a:t>Amla–xaar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saMtulana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samaanya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banaanao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maoM</a:t>
            </a:r>
            <a:r>
              <a:rPr lang="en-US" sz="2800" dirty="0" smtClean="0">
                <a:latin typeface="Shusha" pitchFamily="2" charset="0"/>
              </a:rPr>
              <a:t>¸ </a:t>
            </a:r>
            <a:r>
              <a:rPr lang="en-US" sz="2800" dirty="0" err="1" smtClean="0">
                <a:latin typeface="Shusha" pitchFamily="2" charset="0"/>
              </a:rPr>
              <a:t>SarIr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kI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safaš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krnao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maoM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AaOr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prjaIvaI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raogaaoM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kI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raokqaama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maoM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AaT-laa</a:t>
            </a:r>
            <a:r>
              <a:rPr lang="en-US" sz="2800" dirty="0" smtClean="0">
                <a:latin typeface="Shusha" pitchFamily="2" charset="0"/>
              </a:rPr>
              <a:t>[f ]%pad </a:t>
            </a:r>
            <a:r>
              <a:rPr lang="en-US" sz="2800" dirty="0" err="1" smtClean="0">
                <a:latin typeface="Shusha" pitchFamily="2" charset="0"/>
              </a:rPr>
              <a:t>Aapko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ilae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maddgaar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saaibat</a:t>
            </a:r>
            <a:r>
              <a:rPr lang="en-US" sz="2800" dirty="0" smtClean="0">
                <a:latin typeface="Shusha" pitchFamily="2" charset="0"/>
              </a:rPr>
              <a:t> </a:t>
            </a:r>
            <a:r>
              <a:rPr lang="en-US" sz="2800" dirty="0" err="1" smtClean="0">
                <a:latin typeface="Shusha" pitchFamily="2" charset="0"/>
              </a:rPr>
              <a:t>haoMgao</a:t>
            </a:r>
            <a:r>
              <a:rPr lang="en-US" sz="2800" dirty="0" smtClean="0">
                <a:latin typeface="Shusha" pitchFamily="2" charset="0"/>
              </a:rPr>
              <a:t>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14546" y="3143248"/>
            <a:ext cx="4133056" cy="4133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gre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1736" y="3427887"/>
            <a:ext cx="3430163" cy="3430113"/>
          </a:xfrm>
          <a:prstGeom prst="rect">
            <a:avLst/>
          </a:prstGeom>
        </p:spPr>
      </p:pic>
      <p:pic>
        <p:nvPicPr>
          <p:cNvPr id="4" name="Рисунок 3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507" y="4278575"/>
            <a:ext cx="1804781" cy="180478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60640" y="4062551"/>
            <a:ext cx="9364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kumimoji="0" lang="ru-RU" sz="1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059832" y="4183783"/>
            <a:ext cx="253066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latin typeface="Shusha" pitchFamily="2" charset="0"/>
              </a:rPr>
              <a:t>SarIr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kI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saMpUNa</a:t>
            </a:r>
            <a:r>
              <a:rPr lang="en-US" sz="2800" b="1" dirty="0" smtClean="0">
                <a:latin typeface="Shusha" pitchFamily="2" charset="0"/>
              </a:rPr>
              <a:t>-¸ </a:t>
            </a:r>
            <a:r>
              <a:rPr lang="en-US" sz="2800" b="1" dirty="0" err="1" smtClean="0">
                <a:latin typeface="Shusha" pitchFamily="2" charset="0"/>
              </a:rPr>
              <a:t>vyaapk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safaš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saala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maoM</a:t>
            </a:r>
            <a:r>
              <a:rPr lang="en-US" sz="2800" b="1" dirty="0" smtClean="0">
                <a:latin typeface="Shusha" pitchFamily="2" charset="0"/>
              </a:rPr>
              <a:t> 2 </a:t>
            </a:r>
            <a:r>
              <a:rPr lang="en-US" sz="2800" b="1" dirty="0" err="1" smtClean="0">
                <a:latin typeface="Shusha" pitchFamily="2" charset="0"/>
              </a:rPr>
              <a:t>baar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kroMÑ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husha" pitchFamily="2" charset="0"/>
            </a:endParaRPr>
          </a:p>
        </p:txBody>
      </p:sp>
      <p:pic>
        <p:nvPicPr>
          <p:cNvPr id="14" name="Picture 13" descr="brand clym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  <p:pic>
        <p:nvPicPr>
          <p:cNvPr id="15" name="Picture 14" descr="to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14818"/>
            <a:ext cx="2729092" cy="2428892"/>
          </a:xfrm>
          <a:prstGeom prst="rect">
            <a:avLst/>
          </a:prstGeom>
        </p:spPr>
      </p:pic>
      <p:pic>
        <p:nvPicPr>
          <p:cNvPr id="16" name="Picture 15" descr="Artemizin M ind tra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714356"/>
            <a:ext cx="2143140" cy="35964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41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63537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650" y="2349500"/>
            <a:ext cx="4464050" cy="403225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4" name="Рисунок 3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4319587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7" descr="kletko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268413"/>
            <a:ext cx="55562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1187624" y="3983485"/>
            <a:ext cx="37444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 err="1" smtClean="0">
                <a:latin typeface="Shusha" pitchFamily="2" charset="0"/>
              </a:rPr>
              <a:t>panaI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A%yaMt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mah%vapUNa</a:t>
            </a:r>
            <a:r>
              <a:rPr lang="en-US" sz="2800" b="1" dirty="0" smtClean="0">
                <a:latin typeface="Shusha" pitchFamily="2" charset="0"/>
              </a:rPr>
              <a:t>- </a:t>
            </a:r>
            <a:r>
              <a:rPr lang="en-US" sz="2800" b="1" dirty="0" err="1" smtClean="0">
                <a:latin typeface="Shusha" pitchFamily="2" charset="0"/>
              </a:rPr>
              <a:t>hO</a:t>
            </a:r>
            <a:r>
              <a:rPr lang="en-US" sz="2800" b="1" dirty="0" smtClean="0">
                <a:latin typeface="Shusha" pitchFamily="2" charset="0"/>
              </a:rPr>
              <a:t> – yah </a:t>
            </a:r>
            <a:r>
              <a:rPr lang="en-US" sz="2800" b="1" dirty="0" err="1" smtClean="0">
                <a:latin typeface="Shusha" pitchFamily="2" charset="0"/>
              </a:rPr>
              <a:t>ek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AadSa</a:t>
            </a:r>
            <a:r>
              <a:rPr lang="en-US" sz="2800" b="1" dirty="0" smtClean="0">
                <a:latin typeface="Shusha" pitchFamily="2" charset="0"/>
              </a:rPr>
              <a:t>- </a:t>
            </a:r>
            <a:r>
              <a:rPr lang="en-US" sz="2800" b="1" dirty="0" err="1" smtClean="0">
                <a:latin typeface="Shusha" pitchFamily="2" charset="0"/>
              </a:rPr>
              <a:t>ivalaayak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hO</a:t>
            </a:r>
            <a:r>
              <a:rPr lang="en-US" sz="2800" b="1" dirty="0" smtClean="0">
                <a:latin typeface="Shusha" pitchFamily="2" charset="0"/>
              </a:rPr>
              <a:t>¸ yah </a:t>
            </a:r>
            <a:r>
              <a:rPr lang="en-US" sz="2800" b="1" dirty="0" err="1" smtClean="0">
                <a:latin typeface="Shusha" pitchFamily="2" charset="0"/>
              </a:rPr>
              <a:t>svaasqyap`d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yaa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raogap`d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BaI</a:t>
            </a:r>
            <a:r>
              <a:rPr lang="en-US" sz="2800" b="1" dirty="0" smtClean="0">
                <a:latin typeface="Shusha" pitchFamily="2" charset="0"/>
              </a:rPr>
              <a:t> ha </a:t>
            </a:r>
            <a:r>
              <a:rPr lang="en-US" sz="2800" b="1" dirty="0" err="1" smtClean="0">
                <a:latin typeface="Shusha" pitchFamily="2" charset="0"/>
              </a:rPr>
              <a:t>sakta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hO.</a:t>
            </a:r>
            <a:endParaRPr lang="ru-RU" sz="2800" b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2988" y="620248"/>
            <a:ext cx="30940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ctr"/>
            <a:r>
              <a:rPr lang="en-US" sz="2800" b="1" dirty="0" err="1" smtClean="0">
                <a:latin typeface="Shusha" pitchFamily="2" charset="0"/>
              </a:rPr>
              <a:t>kaoiSaka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kI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Pyaasa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bauJaaeÐ</a:t>
            </a:r>
            <a:endParaRPr lang="en-US" sz="2800" b="1" dirty="0">
              <a:latin typeface="Shusha" pitchFamily="2" charset="0"/>
              <a:ea typeface="Calibri" pitchFamily="34" charset="0"/>
              <a:cs typeface="AvantGardeCTT"/>
            </a:endParaRPr>
          </a:p>
        </p:txBody>
      </p:sp>
      <p:pic>
        <p:nvPicPr>
          <p:cNvPr id="10248" name="Рисунок 4" descr="green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5213" y="1412875"/>
            <a:ext cx="18049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68600" y="1196975"/>
            <a:ext cx="936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0250" name="Рисунок 10" descr="list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7647" flipH="1">
            <a:off x="6965950" y="-652463"/>
            <a:ext cx="2416175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brand clym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44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4048" y="836712"/>
            <a:ext cx="3384376" cy="489654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5436096" y="908720"/>
            <a:ext cx="1080120" cy="792088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4048" y="404664"/>
            <a:ext cx="1872208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7584" y="836712"/>
            <a:ext cx="3384376" cy="489654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1259632" y="908720"/>
            <a:ext cx="1080120" cy="792088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584" y="404664"/>
            <a:ext cx="1872208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843808" y="3881239"/>
            <a:ext cx="4156273" cy="41562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gre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3657" y="4247359"/>
            <a:ext cx="3430163" cy="343011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86116" y="5903893"/>
            <a:ext cx="29523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latin typeface="Shusha" pitchFamily="2" charset="0"/>
              </a:rPr>
              <a:t>ApnaI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kaoiSakaAaoM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kao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jaIvana$pI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jala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doMÑ</a:t>
            </a:r>
            <a:endParaRPr lang="ru-RU" sz="2800" b="1" dirty="0" smtClean="0">
              <a:solidFill>
                <a:srgbClr val="000000"/>
              </a:solidFill>
            </a:endParaRPr>
          </a:p>
        </p:txBody>
      </p:sp>
      <p:pic>
        <p:nvPicPr>
          <p:cNvPr id="6" name="Рисунок 5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221088"/>
            <a:ext cx="1804781" cy="1804781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909237" y="4005064"/>
            <a:ext cx="9364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kumimoji="0" lang="ru-RU" sz="1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652626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Shusha" pitchFamily="2" charset="0"/>
              </a:rPr>
              <a:t>]</a:t>
            </a:r>
            <a:r>
              <a:rPr lang="en-US" sz="3600" b="1" dirty="0" err="1" smtClean="0">
                <a:latin typeface="Shusha" pitchFamily="2" charset="0"/>
              </a:rPr>
              <a:t>pyaaogaI</a:t>
            </a:r>
            <a:endParaRPr lang="ru-RU" sz="3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99592" y="652626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Shusha" pitchFamily="2" charset="0"/>
              </a:rPr>
              <a:t>nauksaanadoh</a:t>
            </a:r>
            <a:endParaRPr lang="ru-RU" sz="3200" b="1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71600" y="1978592"/>
            <a:ext cx="33123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 smtClean="0">
                <a:latin typeface="Shusha" pitchFamily="2" charset="0"/>
              </a:rPr>
              <a:t>svacC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panaI</a:t>
            </a:r>
            <a:r>
              <a:rPr lang="en-US" sz="2000" dirty="0" smtClean="0">
                <a:latin typeface="Shusha" pitchFamily="2" charset="0"/>
              </a:rPr>
              <a:t> ³baaotlabaMd¸ ]</a:t>
            </a:r>
            <a:r>
              <a:rPr lang="en-US" sz="2000" dirty="0" err="1" smtClean="0">
                <a:latin typeface="Shusha" pitchFamily="2" charset="0"/>
              </a:rPr>
              <a:t>balaa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huAa</a:t>
            </a:r>
            <a:r>
              <a:rPr lang="en-US" sz="2000" dirty="0" smtClean="0">
                <a:latin typeface="Shusha" pitchFamily="2" charset="0"/>
              </a:rPr>
              <a:t>¸ </a:t>
            </a:r>
            <a:r>
              <a:rPr lang="en-US" sz="2000" dirty="0" err="1" smtClean="0">
                <a:latin typeface="Shusha" pitchFamily="2" charset="0"/>
              </a:rPr>
              <a:t>saUxma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t%vaaoM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sao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riht</a:t>
            </a:r>
            <a:r>
              <a:rPr lang="en-US" sz="2000" dirty="0" smtClean="0">
                <a:latin typeface="Shusha" pitchFamily="2" charset="0"/>
              </a:rPr>
              <a:t>¸ @</a:t>
            </a:r>
            <a:r>
              <a:rPr lang="en-US" sz="2000" dirty="0" err="1" smtClean="0">
                <a:latin typeface="Shusha" pitchFamily="2" charset="0"/>
              </a:rPr>
              <a:t>laaora</a:t>
            </a:r>
            <a:r>
              <a:rPr lang="en-US" sz="2000" dirty="0" smtClean="0">
                <a:latin typeface="Shusha" pitchFamily="2" charset="0"/>
              </a:rPr>
              <a:t>[D–</a:t>
            </a:r>
            <a:r>
              <a:rPr lang="en-US" sz="2000" dirty="0" err="1" smtClean="0">
                <a:latin typeface="Shusha" pitchFamily="2" charset="0"/>
              </a:rPr>
              <a:t>yau</a:t>
            </a:r>
            <a:r>
              <a:rPr lang="en-US" sz="2000" dirty="0" smtClean="0">
                <a:latin typeface="Shusha" pitchFamily="2" charset="0"/>
              </a:rPr>
              <a:t>&gt;¸</a:t>
            </a:r>
            <a:endParaRPr lang="ru-RU" sz="2000" dirty="0" smtClean="0"/>
          </a:p>
          <a:p>
            <a:r>
              <a:rPr lang="en-US" sz="2000" dirty="0" smtClean="0">
                <a:latin typeface="Shusha" pitchFamily="2" charset="0"/>
              </a:rPr>
              <a:t>pa[p–</a:t>
            </a:r>
            <a:r>
              <a:rPr lang="en-US" sz="2000" dirty="0" err="1" smtClean="0">
                <a:latin typeface="Shusha" pitchFamily="2" charset="0"/>
              </a:rPr>
              <a:t>laa</a:t>
            </a:r>
            <a:r>
              <a:rPr lang="en-US" sz="2000" dirty="0" smtClean="0">
                <a:latin typeface="Shusha" pitchFamily="2" charset="0"/>
              </a:rPr>
              <a:t>[</a:t>
            </a:r>
            <a:r>
              <a:rPr lang="en-US" sz="2000" dirty="0" err="1" smtClean="0">
                <a:latin typeface="Shusha" pitchFamily="2" charset="0"/>
              </a:rPr>
              <a:t>na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sao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Aayaa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huAa</a:t>
            </a:r>
            <a:r>
              <a:rPr lang="en-US" sz="2000" dirty="0" smtClean="0">
                <a:latin typeface="Shusha" pitchFamily="2" charset="0"/>
              </a:rPr>
              <a:t>´¸ </a:t>
            </a:r>
            <a:r>
              <a:rPr lang="en-US" sz="2000" dirty="0" err="1" smtClean="0">
                <a:latin typeface="Shusha" pitchFamily="2" charset="0"/>
              </a:rPr>
              <a:t>ASaaoiQat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panaI</a:t>
            </a:r>
            <a:r>
              <a:rPr lang="en-US" sz="2000" dirty="0" smtClean="0">
                <a:latin typeface="Shusha" pitchFamily="2" charset="0"/>
              </a:rPr>
              <a:t> ³nauksaanadayak </a:t>
            </a:r>
            <a:r>
              <a:rPr lang="en-US" sz="2000" dirty="0" err="1" smtClean="0">
                <a:latin typeface="Shusha" pitchFamily="2" charset="0"/>
              </a:rPr>
              <a:t>rsaayanaaoM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sao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yau</a:t>
            </a:r>
            <a:r>
              <a:rPr lang="en-US" sz="2000" dirty="0" smtClean="0">
                <a:latin typeface="Shusha" pitchFamily="2" charset="0"/>
              </a:rPr>
              <a:t>&gt; </a:t>
            </a:r>
            <a:r>
              <a:rPr lang="en-US" sz="2000" dirty="0" err="1" smtClean="0">
                <a:latin typeface="Shusha" pitchFamily="2" charset="0"/>
              </a:rPr>
              <a:t>haD</a:t>
            </a:r>
            <a:r>
              <a:rPr lang="en-US" sz="2000" dirty="0" smtClean="0">
                <a:latin typeface="Shusha" pitchFamily="2" charset="0"/>
              </a:rPr>
              <a:t>- </a:t>
            </a:r>
            <a:r>
              <a:rPr lang="en-US" sz="2000" dirty="0" err="1" smtClean="0">
                <a:latin typeface="Shusha" pitchFamily="2" charset="0"/>
              </a:rPr>
              <a:t>panaI</a:t>
            </a:r>
            <a:r>
              <a:rPr lang="en-US" sz="2000" dirty="0" smtClean="0">
                <a:latin typeface="Shusha" pitchFamily="2" charset="0"/>
              </a:rPr>
              <a:t>´¸ </a:t>
            </a:r>
            <a:r>
              <a:rPr lang="en-US" sz="2000" dirty="0" err="1" smtClean="0">
                <a:latin typeface="Shusha" pitchFamily="2" charset="0"/>
              </a:rPr>
              <a:t>saaqa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hI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Ìi~ma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rMga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evaM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ip`ja,vao-iTva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yau</a:t>
            </a:r>
            <a:r>
              <a:rPr lang="en-US" sz="2000" dirty="0" smtClean="0">
                <a:latin typeface="Shusha" pitchFamily="2" charset="0"/>
              </a:rPr>
              <a:t>&gt; </a:t>
            </a:r>
            <a:r>
              <a:rPr lang="en-US" sz="2000" dirty="0" err="1" smtClean="0">
                <a:latin typeface="Shusha" pitchFamily="2" charset="0"/>
              </a:rPr>
              <a:t>poya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BaI</a:t>
            </a:r>
            <a:r>
              <a:rPr lang="en-US" sz="2000" dirty="0" smtClean="0">
                <a:latin typeface="Shusha" pitchFamily="2" charset="0"/>
              </a:rPr>
              <a:t>.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00B050"/>
                </a:solidFill>
              </a:rPr>
              <a:t>«</a:t>
            </a:r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nauksaanadoh</a:t>
            </a:r>
            <a:r>
              <a:rPr lang="ru-RU" sz="2000" b="1" dirty="0" smtClean="0">
                <a:solidFill>
                  <a:srgbClr val="00B050"/>
                </a:solidFill>
              </a:rPr>
              <a:t>»</a:t>
            </a:r>
            <a:r>
              <a:rPr lang="en-US" sz="2000" b="1" dirty="0" smtClean="0">
                <a:solidFill>
                  <a:srgbClr val="00B050"/>
                </a:solidFill>
                <a:latin typeface="Shusha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poya</a:t>
            </a:r>
            <a:r>
              <a:rPr lang="en-US" sz="2000" b="1" dirty="0" smtClean="0">
                <a:solidFill>
                  <a:srgbClr val="00B050"/>
                </a:solidFill>
                <a:latin typeface="Shusha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pInao</a:t>
            </a:r>
            <a:r>
              <a:rPr lang="en-US" sz="2000" b="1" dirty="0" smtClean="0">
                <a:solidFill>
                  <a:srgbClr val="00B050"/>
                </a:solidFill>
                <a:latin typeface="Shusha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sao</a:t>
            </a:r>
            <a:r>
              <a:rPr lang="en-US" sz="2000" b="1" dirty="0" smtClean="0">
                <a:solidFill>
                  <a:srgbClr val="00B050"/>
                </a:solidFill>
                <a:latin typeface="Shusha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saUxma</a:t>
            </a:r>
            <a:r>
              <a:rPr lang="en-US" sz="2000" b="1" dirty="0" smtClean="0">
                <a:solidFill>
                  <a:srgbClr val="00B050"/>
                </a:solidFill>
                <a:latin typeface="Shusha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l%vaaoM</a:t>
            </a:r>
            <a:r>
              <a:rPr lang="en-US" sz="2000" b="1" dirty="0" smtClean="0">
                <a:solidFill>
                  <a:srgbClr val="00B050"/>
                </a:solidFill>
                <a:latin typeface="Shusha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kI</a:t>
            </a:r>
            <a:r>
              <a:rPr lang="en-US" sz="2000" b="1" dirty="0" smtClean="0">
                <a:solidFill>
                  <a:srgbClr val="00B050"/>
                </a:solidFill>
                <a:latin typeface="Shusha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kmaI</a:t>
            </a:r>
            <a:r>
              <a:rPr lang="en-US" sz="2000" b="1" dirty="0" smtClean="0">
                <a:solidFill>
                  <a:srgbClr val="00B050"/>
                </a:solidFill>
                <a:latin typeface="Shusha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hao</a:t>
            </a:r>
            <a:r>
              <a:rPr lang="en-US" sz="2000" b="1" dirty="0" smtClean="0">
                <a:solidFill>
                  <a:srgbClr val="00B050"/>
                </a:solidFill>
                <a:latin typeface="Shusha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jaatI</a:t>
            </a:r>
            <a:r>
              <a:rPr lang="en-US" sz="2000" b="1" dirty="0" smtClean="0">
                <a:solidFill>
                  <a:srgbClr val="00B050"/>
                </a:solidFill>
                <a:latin typeface="Shusha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hO</a:t>
            </a:r>
            <a:endParaRPr lang="ru-RU" sz="2000" dirty="0" smtClean="0">
              <a:solidFill>
                <a:srgbClr val="00B050"/>
              </a:solidFill>
            </a:endParaRPr>
          </a:p>
          <a:p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AaOr</a:t>
            </a:r>
            <a:r>
              <a:rPr lang="en-US" sz="2000" b="1" dirty="0" smtClean="0">
                <a:solidFill>
                  <a:srgbClr val="00B050"/>
                </a:solidFill>
                <a:latin typeface="Shusha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kaoiSakaAaoM</a:t>
            </a:r>
            <a:r>
              <a:rPr lang="en-US" sz="2000" b="1" dirty="0" smtClean="0">
                <a:solidFill>
                  <a:srgbClr val="00B050"/>
                </a:solidFill>
                <a:latin typeface="Shusha" pitchFamily="2" charset="0"/>
              </a:rPr>
              <a:t> ka </a:t>
            </a:r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naaSa</a:t>
            </a:r>
            <a:r>
              <a:rPr lang="en-US" sz="2000" b="1" dirty="0" smtClean="0">
                <a:solidFill>
                  <a:srgbClr val="00B050"/>
                </a:solidFill>
                <a:latin typeface="Shusha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haota</a:t>
            </a:r>
            <a:r>
              <a:rPr lang="en-US" sz="2000" b="1" dirty="0" smtClean="0">
                <a:solidFill>
                  <a:srgbClr val="00B050"/>
                </a:solidFill>
                <a:latin typeface="Shusha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hO.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148064" y="1927096"/>
            <a:ext cx="33843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poya</a:t>
            </a:r>
            <a:r>
              <a:rPr lang="en-US" sz="2000" b="1" dirty="0" smtClean="0">
                <a:solidFill>
                  <a:srgbClr val="00B050"/>
                </a:solidFill>
                <a:latin typeface="Shusha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jaao</a:t>
            </a:r>
            <a:r>
              <a:rPr lang="en-US" sz="2000" b="1" dirty="0" smtClean="0">
                <a:solidFill>
                  <a:srgbClr val="00B050"/>
                </a:solidFill>
                <a:latin typeface="Shusha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AavaSyak</a:t>
            </a:r>
            <a:r>
              <a:rPr lang="en-US" sz="2000" b="1" dirty="0" smtClean="0">
                <a:solidFill>
                  <a:srgbClr val="00B050"/>
                </a:solidFill>
                <a:latin typeface="Shusha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saUxma</a:t>
            </a:r>
            <a:r>
              <a:rPr lang="en-US" sz="2000" b="1" dirty="0" smtClean="0">
                <a:solidFill>
                  <a:srgbClr val="00B050"/>
                </a:solidFill>
                <a:latin typeface="Shusha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t%va</a:t>
            </a:r>
            <a:r>
              <a:rPr lang="en-US" sz="2000" b="1" dirty="0" smtClean="0">
                <a:solidFill>
                  <a:srgbClr val="00B050"/>
                </a:solidFill>
                <a:latin typeface="Shusha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tqaa</a:t>
            </a:r>
            <a:r>
              <a:rPr lang="en-US" sz="2000" b="1" dirty="0" smtClean="0">
                <a:solidFill>
                  <a:srgbClr val="00B050"/>
                </a:solidFill>
                <a:latin typeface="Shusha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ivaTaimansa</a:t>
            </a:r>
            <a:r>
              <a:rPr lang="en-US" sz="2000" b="1" dirty="0" smtClean="0">
                <a:solidFill>
                  <a:srgbClr val="00B050"/>
                </a:solidFill>
                <a:latin typeface="Shusha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sao</a:t>
            </a:r>
            <a:r>
              <a:rPr lang="en-US" sz="2000" b="1" dirty="0" smtClean="0">
                <a:solidFill>
                  <a:srgbClr val="00B050"/>
                </a:solidFill>
                <a:latin typeface="Shusha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yau</a:t>
            </a:r>
            <a:r>
              <a:rPr lang="en-US" sz="2000" b="1" dirty="0" smtClean="0">
                <a:solidFill>
                  <a:srgbClr val="00B050"/>
                </a:solidFill>
                <a:latin typeface="Shusha" pitchFamily="2" charset="0"/>
              </a:rPr>
              <a:t>&gt; </a:t>
            </a:r>
            <a:r>
              <a:rPr lang="en-US" sz="2000" b="1" dirty="0" err="1" smtClean="0">
                <a:solidFill>
                  <a:srgbClr val="00B050"/>
                </a:solidFill>
                <a:latin typeface="Shusha" pitchFamily="2" charset="0"/>
              </a:rPr>
              <a:t>haoM</a:t>
            </a:r>
            <a:endParaRPr lang="ru-RU" sz="2000" dirty="0" smtClean="0">
              <a:solidFill>
                <a:srgbClr val="00B050"/>
              </a:solidFill>
            </a:endParaRPr>
          </a:p>
          <a:p>
            <a:r>
              <a:rPr lang="ru-RU" sz="2000" dirty="0" smtClean="0"/>
              <a:t>«</a:t>
            </a:r>
            <a:r>
              <a:rPr lang="en-US" sz="2000" dirty="0" smtClean="0">
                <a:latin typeface="Shusha" pitchFamily="2" charset="0"/>
              </a:rPr>
              <a:t>]</a:t>
            </a:r>
            <a:r>
              <a:rPr lang="en-US" sz="2000" dirty="0" err="1" smtClean="0">
                <a:latin typeface="Shusha" pitchFamily="2" charset="0"/>
              </a:rPr>
              <a:t>pyaaogaI</a:t>
            </a:r>
            <a:r>
              <a:rPr lang="ru-RU" sz="2000" dirty="0" smtClean="0"/>
              <a:t>»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poya</a:t>
            </a:r>
            <a:endParaRPr lang="ru-RU" sz="2000" dirty="0" smtClean="0"/>
          </a:p>
          <a:p>
            <a:r>
              <a:rPr lang="en-US" sz="2000" dirty="0" smtClean="0">
                <a:latin typeface="Shusha" pitchFamily="2" charset="0"/>
              </a:rPr>
              <a:t>[</a:t>
            </a:r>
            <a:r>
              <a:rPr lang="en-US" sz="2000" dirty="0" err="1" smtClean="0">
                <a:latin typeface="Shusha" pitchFamily="2" charset="0"/>
              </a:rPr>
              <a:t>lao@T</a:t>
            </a:r>
            <a:r>
              <a:rPr lang="en-US" sz="2000" dirty="0" smtClean="0">
                <a:latin typeface="Shusha" pitchFamily="2" charset="0"/>
              </a:rPr>
              <a:t>/</a:t>
            </a:r>
            <a:r>
              <a:rPr lang="en-US" sz="2000" dirty="0" err="1" smtClean="0">
                <a:latin typeface="Shusha" pitchFamily="2" charset="0"/>
              </a:rPr>
              <a:t>aolaa</a:t>
            </a:r>
            <a:r>
              <a:rPr lang="en-US" sz="2000" dirty="0" smtClean="0">
                <a:latin typeface="Shusha" pitchFamily="2" charset="0"/>
              </a:rPr>
              <a:t>[T </a:t>
            </a:r>
            <a:r>
              <a:rPr lang="en-US" sz="2000" dirty="0" err="1" smtClean="0">
                <a:latin typeface="Shusha" pitchFamily="2" charset="0"/>
              </a:rPr>
              <a:t>saMtulana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ecasaI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kao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saamaanya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banaato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hOM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AaOr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kaoiSakaAaoM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kao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savaao</a:t>
            </a:r>
            <a:r>
              <a:rPr lang="en-US" sz="2000" dirty="0" smtClean="0">
                <a:latin typeface="Shusha" pitchFamily="2" charset="0"/>
              </a:rPr>
              <a:t>-&lt;</a:t>
            </a:r>
            <a:r>
              <a:rPr lang="en-US" sz="2000" dirty="0" err="1" smtClean="0">
                <a:latin typeface="Shusha" pitchFamily="2" charset="0"/>
              </a:rPr>
              <a:t>ama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kaya</a:t>
            </a:r>
            <a:r>
              <a:rPr lang="en-US" sz="2000" dirty="0" smtClean="0">
                <a:latin typeface="Shusha" pitchFamily="2" charset="0"/>
              </a:rPr>
              <a:t>- </a:t>
            </a:r>
            <a:r>
              <a:rPr lang="en-US" sz="2000" dirty="0" err="1" smtClean="0">
                <a:latin typeface="Shusha" pitchFamily="2" charset="0"/>
              </a:rPr>
              <a:t>krnao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kI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xamata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doto</a:t>
            </a:r>
            <a:r>
              <a:rPr lang="en-US" sz="2000" dirty="0" smtClean="0">
                <a:latin typeface="Shusha" pitchFamily="2" charset="0"/>
              </a:rPr>
              <a:t> </a:t>
            </a:r>
            <a:r>
              <a:rPr lang="en-US" sz="2000" dirty="0" err="1" smtClean="0">
                <a:latin typeface="Shusha" pitchFamily="2" charset="0"/>
              </a:rPr>
              <a:t>hOM</a:t>
            </a:r>
            <a:endParaRPr lang="ru-RU" sz="2000" dirty="0"/>
          </a:p>
        </p:txBody>
      </p:sp>
      <p:pic>
        <p:nvPicPr>
          <p:cNvPr id="21" name="Picture 20" descr="brand clym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86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3635896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0"/>
            <a:ext cx="4320488" cy="4003735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5048" y="1053208"/>
            <a:ext cx="37809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latin typeface="Shusha" pitchFamily="2" charset="0"/>
              </a:rPr>
              <a:t>Aap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tao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raoja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Baaojana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krto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hOM</a:t>
            </a:r>
            <a:r>
              <a:rPr lang="en-US" sz="3600" b="1" dirty="0" smtClean="0">
                <a:latin typeface="Shusha" pitchFamily="2" charset="0"/>
              </a:rPr>
              <a:t>¸ </a:t>
            </a:r>
            <a:r>
              <a:rPr lang="en-US" sz="3600" b="1" dirty="0" err="1" smtClean="0">
                <a:latin typeface="Shusha" pitchFamily="2" charset="0"/>
              </a:rPr>
              <a:t>laoikna</a:t>
            </a:r>
            <a:r>
              <a:rPr lang="en-US" sz="3600" b="1" dirty="0" smtClean="0">
                <a:latin typeface="Shusha" pitchFamily="2" charset="0"/>
              </a:rPr>
              <a:t> @</a:t>
            </a:r>
            <a:r>
              <a:rPr lang="en-US" sz="3600" b="1" dirty="0" err="1" smtClean="0">
                <a:latin typeface="Shusha" pitchFamily="2" charset="0"/>
              </a:rPr>
              <a:t>yaa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kaoiSakaAaoM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kI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AavaSyakta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pUNa</a:t>
            </a:r>
            <a:r>
              <a:rPr lang="en-US" sz="3600" b="1" dirty="0" smtClean="0">
                <a:latin typeface="Shusha" pitchFamily="2" charset="0"/>
              </a:rPr>
              <a:t>- </a:t>
            </a:r>
            <a:r>
              <a:rPr lang="en-US" sz="3600" b="1" dirty="0" err="1" smtClean="0">
                <a:latin typeface="Shusha" pitchFamily="2" charset="0"/>
              </a:rPr>
              <a:t>haotI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hOÆ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husha" pitchFamily="2" charset="0"/>
            </a:endParaRPr>
          </a:p>
        </p:txBody>
      </p:sp>
      <p:pic>
        <p:nvPicPr>
          <p:cNvPr id="7" name="Рисунок 6" descr="kletko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214290"/>
            <a:ext cx="2816357" cy="3525476"/>
          </a:xfrm>
          <a:prstGeom prst="rect">
            <a:avLst/>
          </a:prstGeom>
        </p:spPr>
      </p:pic>
      <p:pic>
        <p:nvPicPr>
          <p:cNvPr id="4" name="Рисунок 3" descr="green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2564904"/>
            <a:ext cx="1804781" cy="180478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79542" y="2334359"/>
            <a:ext cx="9364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?</a:t>
            </a:r>
            <a:endParaRPr kumimoji="0" lang="ru-RU" sz="1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14" name="Picture 13" descr="brand clym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  <p:pic>
        <p:nvPicPr>
          <p:cNvPr id="15" name="Picture 14" descr="novomeg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4214818"/>
            <a:ext cx="3876667" cy="2643182"/>
          </a:xfrm>
          <a:prstGeom prst="rect">
            <a:avLst/>
          </a:prstGeom>
        </p:spPr>
      </p:pic>
      <p:pic>
        <p:nvPicPr>
          <p:cNvPr id="16" name="Picture 15" descr="Jflex forte ind tran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6076" y="3857628"/>
            <a:ext cx="1837924" cy="3000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70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63537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 flipH="1">
            <a:off x="2627784" y="2348880"/>
            <a:ext cx="5761037" cy="367188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6" name="Рисунок 3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-12700"/>
            <a:ext cx="4321175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5995" y="980609"/>
            <a:ext cx="30940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ctr"/>
            <a:r>
              <a:rPr lang="en-US" sz="2800" b="1" dirty="0" err="1" smtClean="0">
                <a:latin typeface="Shusha" pitchFamily="2" charset="0"/>
              </a:rPr>
              <a:t>svaasqya</a:t>
            </a:r>
            <a:r>
              <a:rPr lang="en-US" sz="2800" b="1" dirty="0" smtClean="0">
                <a:latin typeface="Shusha" pitchFamily="2" charset="0"/>
              </a:rPr>
              <a:t> ka </a:t>
            </a:r>
            <a:r>
              <a:rPr lang="en-US" sz="2800" b="1" dirty="0" err="1" smtClean="0">
                <a:latin typeface="Shusha" pitchFamily="2" charset="0"/>
              </a:rPr>
              <a:t>Aqa</a:t>
            </a:r>
            <a:r>
              <a:rPr lang="en-US" sz="2800" b="1" dirty="0" smtClean="0">
                <a:latin typeface="Shusha" pitchFamily="2" charset="0"/>
              </a:rPr>
              <a:t>- </a:t>
            </a:r>
            <a:r>
              <a:rPr lang="en-US" sz="2800" b="1" dirty="0" err="1" smtClean="0">
                <a:latin typeface="Shusha" pitchFamily="2" charset="0"/>
              </a:rPr>
              <a:t>hO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ru-RU" sz="2800" b="1" dirty="0" smtClean="0"/>
              <a:t>-</a:t>
            </a:r>
            <a:endParaRPr lang="en-US" sz="2800" b="1" dirty="0">
              <a:ea typeface="Calibri" pitchFamily="34" charset="0"/>
              <a:cs typeface="AvantGardeCTT"/>
            </a:endParaRPr>
          </a:p>
        </p:txBody>
      </p:sp>
      <p:pic>
        <p:nvPicPr>
          <p:cNvPr id="13318" name="Рисунок 5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18049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85800" y="765175"/>
            <a:ext cx="936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3320" name="Rectangle 1"/>
          <p:cNvSpPr>
            <a:spLocks noChangeArrowheads="1"/>
          </p:cNvSpPr>
          <p:nvPr/>
        </p:nvSpPr>
        <p:spPr bwMode="auto">
          <a:xfrm>
            <a:off x="2771800" y="3787298"/>
            <a:ext cx="56882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ctr"/>
            <a:r>
              <a:rPr lang="en-US" sz="2800" b="1" dirty="0" err="1" smtClean="0">
                <a:latin typeface="Shusha" pitchFamily="2" charset="0"/>
              </a:rPr>
              <a:t>saMpUNa</a:t>
            </a:r>
            <a:r>
              <a:rPr lang="en-US" sz="2800" b="1" dirty="0" smtClean="0">
                <a:latin typeface="Shusha" pitchFamily="2" charset="0"/>
              </a:rPr>
              <a:t>- </a:t>
            </a:r>
            <a:r>
              <a:rPr lang="en-US" sz="2800" b="1" dirty="0" err="1" smtClean="0">
                <a:latin typeface="Shusha" pitchFamily="2" charset="0"/>
              </a:rPr>
              <a:t>SaarIirk</a:t>
            </a:r>
            <a:r>
              <a:rPr lang="en-US" sz="2800" b="1" dirty="0" smtClean="0">
                <a:latin typeface="Shusha" pitchFamily="2" charset="0"/>
              </a:rPr>
              <a:t>¸ </a:t>
            </a:r>
            <a:r>
              <a:rPr lang="en-US" sz="2800" b="1" dirty="0" err="1" smtClean="0">
                <a:latin typeface="Shusha" pitchFamily="2" charset="0"/>
              </a:rPr>
              <a:t>maanaisak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AaOr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saamaaijak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svasqata</a:t>
            </a:r>
            <a:r>
              <a:rPr lang="en-US" sz="2800" b="1" dirty="0" smtClean="0">
                <a:latin typeface="Shusha" pitchFamily="2" charset="0"/>
              </a:rPr>
              <a:t>¸ </a:t>
            </a:r>
            <a:r>
              <a:rPr lang="en-US" sz="2800" b="1" dirty="0" err="1" smtClean="0">
                <a:latin typeface="Shusha" pitchFamily="2" charset="0"/>
              </a:rPr>
              <a:t>na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ik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kovala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baImaarI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yaa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SaarIirk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daoYaaoM</a:t>
            </a:r>
            <a:r>
              <a:rPr lang="en-US" sz="2800" b="1" dirty="0" smtClean="0">
                <a:latin typeface="Shusha" pitchFamily="2" charset="0"/>
              </a:rPr>
              <a:t> ka </a:t>
            </a:r>
            <a:r>
              <a:rPr lang="en-US" sz="2800" b="1" dirty="0" err="1" smtClean="0">
                <a:latin typeface="Shusha" pitchFamily="2" charset="0"/>
              </a:rPr>
              <a:t>na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haonaa</a:t>
            </a:r>
            <a:endParaRPr lang="ru-RU" sz="2800" b="1" dirty="0">
              <a:latin typeface="Arial" pitchFamily="34" charset="0"/>
              <a:ea typeface="Calibri" pitchFamily="34" charset="0"/>
              <a:cs typeface="Myriad Pro" pitchFamily="34" charset="0"/>
            </a:endParaRPr>
          </a:p>
        </p:txBody>
      </p:sp>
      <p:pic>
        <p:nvPicPr>
          <p:cNvPr id="10" name="Picture 9" descr="brand clym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09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трелка вправо 34"/>
          <p:cNvSpPr/>
          <p:nvPr/>
        </p:nvSpPr>
        <p:spPr>
          <a:xfrm rot="3671421">
            <a:off x="3317951" y="1743896"/>
            <a:ext cx="1224136" cy="792088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1040674">
            <a:off x="1673451" y="3984620"/>
            <a:ext cx="1224136" cy="792088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1475656" y="5517232"/>
            <a:ext cx="1224136" cy="792088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976001">
            <a:off x="2294802" y="2655828"/>
            <a:ext cx="1224136" cy="792088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49585" y="986705"/>
            <a:ext cx="8562975" cy="8562975"/>
          </a:xfrm>
          <a:prstGeom prst="ellipse">
            <a:avLst/>
          </a:prstGeom>
          <a:noFill/>
          <a:ln w="762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27817" y="5085184"/>
            <a:ext cx="1751895" cy="1751895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915816" y="2564904"/>
            <a:ext cx="5076825" cy="5076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34300" y="3068960"/>
            <a:ext cx="4090028" cy="3790017"/>
          </a:xfrm>
          <a:prstGeom prst="rect">
            <a:avLst/>
          </a:prstGeom>
        </p:spPr>
      </p:pic>
      <p:pic>
        <p:nvPicPr>
          <p:cNvPr id="4" name="Рисунок 3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4176464"/>
            <a:ext cx="1804781" cy="180478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33373" y="3960440"/>
            <a:ext cx="9364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kumimoji="0" lang="ru-RU" sz="1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86946" y="4780403"/>
            <a:ext cx="184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4" name="Рисунок 13" descr="text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59832" y="2636912"/>
            <a:ext cx="3663325" cy="2922311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67544" y="3316104"/>
            <a:ext cx="1548580" cy="1548580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259632" y="1666632"/>
            <a:ext cx="1548580" cy="1548580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783982" y="548680"/>
            <a:ext cx="1548580" cy="1548580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783982" y="872312"/>
            <a:ext cx="1584176" cy="10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6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17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vantGardeCTT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eMj,aa</a:t>
            </a:r>
            <a:r>
              <a:rPr lang="en-US" sz="2400" b="1" dirty="0" smtClean="0">
                <a:latin typeface="Shusha" pitchFamily="2" charset="0"/>
              </a:rPr>
              <a:t>[</a:t>
            </a:r>
            <a:r>
              <a:rPr lang="en-US" sz="2400" b="1" dirty="0" err="1" smtClean="0">
                <a:latin typeface="Shusha" pitchFamily="2" charset="0"/>
              </a:rPr>
              <a:t>msa</a:t>
            </a:r>
            <a:endParaRPr kumimoji="0" lang="ru-RU" sz="2400" b="0" i="0" u="none" strike="noStrike" cap="none" normalizeH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259632" y="1976096"/>
            <a:ext cx="1584176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12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vantGardeCTT" pitchFamily="2" charset="0"/>
              </a:rPr>
              <a:t> </a:t>
            </a:r>
          </a:p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Shusha" pitchFamily="2" charset="0"/>
              </a:rPr>
              <a:t>ivaTaimansa</a:t>
            </a:r>
            <a:endParaRPr kumimoji="0" lang="ru-RU" sz="2400" b="0" i="0" u="none" strike="noStrike" cap="none" normalizeH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67544" y="3594448"/>
            <a:ext cx="151216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15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vantGardeCTT" pitchFamily="2" charset="0"/>
              </a:rPr>
              <a:t> </a:t>
            </a:r>
            <a:endParaRPr lang="en-US" sz="1600" b="1" dirty="0" smtClean="0">
              <a:latin typeface="+mj-lt"/>
              <a:ea typeface="Calibri" pitchFamily="34" charset="0"/>
              <a:cs typeface="AvantGardeCTT" pitchFamily="2" charset="0"/>
            </a:endParaRPr>
          </a:p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Shusha" pitchFamily="2" charset="0"/>
              </a:rPr>
              <a:t>Kinaja</a:t>
            </a:r>
            <a:endParaRPr kumimoji="0" lang="ru-RU" sz="2400" b="1" i="0" u="none" strike="noStrike" cap="none" normalizeH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79512" y="5322640"/>
            <a:ext cx="1800200" cy="10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6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20</a:t>
            </a:r>
            <a:endParaRPr kumimoji="0" lang="en-US" sz="66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Calibri" pitchFamily="34" charset="0"/>
              <a:cs typeface="AvantGardeCTT" pitchFamily="2" charset="0"/>
            </a:endParaRPr>
          </a:p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vantGardeCTT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eimanaao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eisaD</a:t>
            </a:r>
            <a:r>
              <a:rPr lang="en-US" sz="2400" b="1" dirty="0" smtClean="0">
                <a:latin typeface="Shusha" pitchFamily="2" charset="0"/>
              </a:rPr>
              <a:t>\</a:t>
            </a:r>
            <a:r>
              <a:rPr lang="en-US" sz="2400" b="1" dirty="0" err="1" smtClean="0">
                <a:latin typeface="Shusha" pitchFamily="2" charset="0"/>
              </a:rPr>
              <a:t>sa</a:t>
            </a:r>
            <a:endParaRPr lang="ru-RU" sz="2400" b="1" dirty="0" smtClean="0"/>
          </a:p>
        </p:txBody>
      </p:sp>
      <p:sp>
        <p:nvSpPr>
          <p:cNvPr id="36" name="Стрелка вправо 35"/>
          <p:cNvSpPr/>
          <p:nvPr/>
        </p:nvSpPr>
        <p:spPr>
          <a:xfrm rot="5400000">
            <a:off x="4716016" y="1412776"/>
            <a:ext cx="1224136" cy="792088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499992" y="188640"/>
            <a:ext cx="1548580" cy="1548580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499992" y="260648"/>
            <a:ext cx="1584176" cy="123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3</a:t>
            </a:r>
            <a:endParaRPr lang="ru-RU" sz="2000" b="1" dirty="0" smtClean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latin typeface="Shusha" pitchFamily="2" charset="0"/>
              </a:rPr>
              <a:t>pa^laIAnasaOcauroToD</a:t>
            </a:r>
            <a:r>
              <a:rPr lang="en-US" sz="2000" b="1" dirty="0" smtClean="0">
                <a:latin typeface="Shusha" pitchFamily="2" charset="0"/>
              </a:rPr>
              <a:t> </a:t>
            </a:r>
            <a:r>
              <a:rPr lang="en-US" sz="2000" b="1" dirty="0" err="1" smtClean="0">
                <a:latin typeface="Shusha" pitchFamily="2" charset="0"/>
              </a:rPr>
              <a:t>fOTI</a:t>
            </a:r>
            <a:r>
              <a:rPr lang="en-US" sz="2000" b="1" dirty="0" smtClean="0">
                <a:latin typeface="Shusha" pitchFamily="2" charset="0"/>
              </a:rPr>
              <a:t> </a:t>
            </a:r>
            <a:r>
              <a:rPr lang="en-US" sz="2000" b="1" dirty="0" err="1" smtClean="0">
                <a:latin typeface="Shusha" pitchFamily="2" charset="0"/>
              </a:rPr>
              <a:t>eisaD</a:t>
            </a:r>
            <a:endParaRPr kumimoji="0" lang="ru-RU" sz="2000" b="0" i="0" u="none" strike="noStrike" cap="none" normalizeH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67944" y="4293096"/>
            <a:ext cx="2790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Shusha" pitchFamily="2" charset="0"/>
              </a:rPr>
              <a:t>AaT-laa</a:t>
            </a:r>
            <a:r>
              <a:rPr lang="en-US" sz="2400" b="1" dirty="0" smtClean="0">
                <a:latin typeface="Shusha" pitchFamily="2" charset="0"/>
              </a:rPr>
              <a:t>[f </a:t>
            </a:r>
            <a:r>
              <a:rPr lang="en-US" sz="2400" b="1" dirty="0" err="1" smtClean="0">
                <a:latin typeface="Shusha" pitchFamily="2" charset="0"/>
              </a:rPr>
              <a:t>baayaaoka^mPlao@sa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laoM</a:t>
            </a:r>
            <a:r>
              <a:rPr lang="en-US" sz="2400" b="1" dirty="0" smtClean="0">
                <a:latin typeface="Shusha" pitchFamily="2" charset="0"/>
              </a:rPr>
              <a:t> — </a:t>
            </a:r>
            <a:r>
              <a:rPr lang="en-US" sz="2400" b="1" dirty="0" err="1" smtClean="0">
                <a:latin typeface="Shusha" pitchFamily="2" charset="0"/>
              </a:rPr>
              <a:t>AaOr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ApnaI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kaoiSakaAaoM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paoYaNa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sao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BarpUr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Aahar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doMÑ</a:t>
            </a:r>
            <a:endParaRPr lang="ru-RU" sz="2400" dirty="0"/>
          </a:p>
        </p:txBody>
      </p:sp>
      <p:pic>
        <p:nvPicPr>
          <p:cNvPr id="37" name="Picture 36" descr="brand clym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49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363537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87675" y="0"/>
            <a:ext cx="1368425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8" name="Рисунок 11" descr="77853448_4068804_yabloko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54535">
            <a:off x="4945063" y="1128713"/>
            <a:ext cx="2427287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14" descr="lis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51452" flipH="1">
            <a:off x="5010944" y="350044"/>
            <a:ext cx="14605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771775" y="2997200"/>
            <a:ext cx="6121400" cy="352742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1" name="Рисунок 12" descr="gree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-12700"/>
            <a:ext cx="4319588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3" descr="green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1773238"/>
            <a:ext cx="180498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750" y="742029"/>
            <a:ext cx="38877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ctr"/>
            <a:r>
              <a:rPr lang="en-US" sz="3600" b="1" dirty="0" err="1" smtClean="0">
                <a:latin typeface="Shusha" pitchFamily="2" charset="0"/>
              </a:rPr>
              <a:t>hmaaro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raoja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ko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Baaojana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maoM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jaOivak$p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sao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saiËya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ka^mPlao@sa</a:t>
            </a:r>
            <a:r>
              <a:rPr lang="en-US" sz="3600" b="1" dirty="0" smtClean="0">
                <a:latin typeface="Shusha" pitchFamily="2" charset="0"/>
              </a:rPr>
              <a:t> @</a:t>
            </a:r>
            <a:r>
              <a:rPr lang="en-US" sz="3600" b="1" dirty="0" err="1" smtClean="0">
                <a:latin typeface="Shusha" pitchFamily="2" charset="0"/>
              </a:rPr>
              <a:t>yaaoM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AavaSyak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hOMÆ</a:t>
            </a:r>
            <a:endParaRPr lang="en-US" sz="3600" b="1" dirty="0">
              <a:latin typeface="Shusha" pitchFamily="2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92613" y="1557338"/>
            <a:ext cx="9366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?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6155" name="Прямоугольник 10"/>
          <p:cNvSpPr>
            <a:spLocks noChangeArrowheads="1"/>
          </p:cNvSpPr>
          <p:nvPr/>
        </p:nvSpPr>
        <p:spPr bwMode="auto">
          <a:xfrm>
            <a:off x="3783012" y="3429000"/>
            <a:ext cx="47513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 err="1" smtClean="0">
                <a:latin typeface="Shusha" pitchFamily="2" charset="0"/>
              </a:rPr>
              <a:t>ipClao</a:t>
            </a:r>
            <a:r>
              <a:rPr lang="en-US" sz="2400" b="1" dirty="0" smtClean="0">
                <a:latin typeface="Shusha" pitchFamily="2" charset="0"/>
              </a:rPr>
              <a:t> 100 </a:t>
            </a:r>
            <a:r>
              <a:rPr lang="en-US" sz="2400" b="1" dirty="0" err="1" smtClean="0">
                <a:latin typeface="Shusha" pitchFamily="2" charset="0"/>
              </a:rPr>
              <a:t>vaYaao</a:t>
            </a:r>
            <a:r>
              <a:rPr lang="en-US" sz="2400" b="1" dirty="0" smtClean="0">
                <a:latin typeface="Shusha" pitchFamily="2" charset="0"/>
              </a:rPr>
              <a:t>-M </a:t>
            </a:r>
            <a:r>
              <a:rPr lang="en-US" sz="2400" b="1" dirty="0" err="1" smtClean="0">
                <a:latin typeface="Shusha" pitchFamily="2" charset="0"/>
              </a:rPr>
              <a:t>maoM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saoba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GaTkaoM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maoM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kmaI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Aaš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hO</a:t>
            </a:r>
            <a:endParaRPr lang="ru-RU" sz="2400" dirty="0" smtClean="0"/>
          </a:p>
          <a:p>
            <a:r>
              <a:rPr lang="en-US" sz="2400" b="1" dirty="0" err="1" smtClean="0">
                <a:latin typeface="Shusha" pitchFamily="2" charset="0"/>
              </a:rPr>
              <a:t>laaOh</a:t>
            </a:r>
            <a:r>
              <a:rPr lang="en-US" sz="2400" b="1" dirty="0" smtClean="0">
                <a:latin typeface="Shusha" pitchFamily="2" charset="0"/>
              </a:rPr>
              <a:t> – 96‰ </a:t>
            </a:r>
            <a:r>
              <a:rPr lang="en-US" sz="2400" b="1" dirty="0" err="1" smtClean="0">
                <a:latin typeface="Shusha" pitchFamily="2" charset="0"/>
              </a:rPr>
              <a:t>kI</a:t>
            </a:r>
            <a:endParaRPr lang="ru-RU" sz="2400" dirty="0" smtClean="0"/>
          </a:p>
          <a:p>
            <a:r>
              <a:rPr lang="en-US" sz="2400" b="1" dirty="0" err="1" smtClean="0">
                <a:latin typeface="Shusha" pitchFamily="2" charset="0"/>
              </a:rPr>
              <a:t>kOilSayama</a:t>
            </a:r>
            <a:r>
              <a:rPr lang="en-US" sz="2400" b="1" dirty="0" smtClean="0">
                <a:latin typeface="Shusha" pitchFamily="2" charset="0"/>
              </a:rPr>
              <a:t> – 48‰ </a:t>
            </a:r>
            <a:r>
              <a:rPr lang="en-US" sz="2400" b="1" dirty="0" err="1" smtClean="0">
                <a:latin typeface="Shusha" pitchFamily="2" charset="0"/>
              </a:rPr>
              <a:t>kI</a:t>
            </a:r>
            <a:endParaRPr lang="ru-RU" sz="2400" dirty="0" smtClean="0"/>
          </a:p>
          <a:p>
            <a:r>
              <a:rPr lang="en-US" sz="2400" b="1" dirty="0" err="1" smtClean="0">
                <a:latin typeface="Shusha" pitchFamily="2" charset="0"/>
              </a:rPr>
              <a:t>maOgnaoiSayama</a:t>
            </a:r>
            <a:r>
              <a:rPr lang="en-US" sz="2400" b="1" dirty="0" smtClean="0">
                <a:latin typeface="Shusha" pitchFamily="2" charset="0"/>
              </a:rPr>
              <a:t> – 83‰ </a:t>
            </a:r>
            <a:r>
              <a:rPr lang="en-US" sz="2400" b="1" dirty="0" err="1" smtClean="0">
                <a:latin typeface="Shusha" pitchFamily="2" charset="0"/>
              </a:rPr>
              <a:t>kI</a:t>
            </a:r>
            <a:endParaRPr lang="ru-RU" sz="2400" dirty="0" smtClean="0"/>
          </a:p>
          <a:p>
            <a:r>
              <a:rPr lang="en-US" sz="2400" b="1" dirty="0" smtClean="0">
                <a:latin typeface="Shusha" pitchFamily="2" charset="0"/>
              </a:rPr>
              <a:t>p&lt;</a:t>
            </a:r>
            <a:r>
              <a:rPr lang="en-US" sz="2400" b="1" dirty="0" err="1" smtClean="0">
                <a:latin typeface="Shusha" pitchFamily="2" charset="0"/>
              </a:rPr>
              <a:t>aagaaoBaI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maoM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paoToiSayama</a:t>
            </a:r>
            <a:r>
              <a:rPr lang="en-US" sz="2400" b="1" dirty="0" smtClean="0">
                <a:latin typeface="Shusha" pitchFamily="2" charset="0"/>
              </a:rPr>
              <a:t> 58‰ </a:t>
            </a:r>
            <a:r>
              <a:rPr lang="en-US" sz="2400" b="1" dirty="0" err="1" smtClean="0">
                <a:latin typeface="Shusha" pitchFamily="2" charset="0"/>
              </a:rPr>
              <a:t>kma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huAa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hO</a:t>
            </a:r>
            <a:r>
              <a:rPr lang="en-US" sz="2400" b="1" dirty="0" smtClean="0">
                <a:latin typeface="Shusha" pitchFamily="2" charset="0"/>
              </a:rPr>
              <a:t>¸</a:t>
            </a:r>
            <a:endParaRPr lang="ru-RU" sz="2400" dirty="0" smtClean="0"/>
          </a:p>
          <a:p>
            <a:r>
              <a:rPr lang="en-US" sz="2400" b="1" dirty="0" err="1" smtClean="0">
                <a:latin typeface="Shusha" pitchFamily="2" charset="0"/>
              </a:rPr>
              <a:t>TmaaTr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maoM</a:t>
            </a:r>
            <a:r>
              <a:rPr lang="en-US" sz="2400" b="1" dirty="0" smtClean="0">
                <a:latin typeface="Shusha" pitchFamily="2" charset="0"/>
              </a:rPr>
              <a:t> — </a:t>
            </a:r>
            <a:r>
              <a:rPr lang="en-US" sz="2400" b="1" dirty="0" err="1" smtClean="0">
                <a:latin typeface="Shusha" pitchFamily="2" charset="0"/>
              </a:rPr>
              <a:t>kOilSayama</a:t>
            </a:r>
            <a:r>
              <a:rPr lang="en-US" sz="2400" b="1" dirty="0" smtClean="0">
                <a:latin typeface="Shusha" pitchFamily="2" charset="0"/>
              </a:rPr>
              <a:t> 61‰ </a:t>
            </a:r>
            <a:r>
              <a:rPr lang="en-US" sz="2400" b="1" dirty="0" err="1" smtClean="0">
                <a:latin typeface="Shusha" pitchFamily="2" charset="0"/>
              </a:rPr>
              <a:t>kma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huAa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hO</a:t>
            </a:r>
            <a:r>
              <a:rPr lang="en-US" sz="2400" b="1" dirty="0" smtClean="0">
                <a:latin typeface="Shusha" pitchFamily="2" charset="0"/>
              </a:rPr>
              <a:t>¸</a:t>
            </a:r>
            <a:endParaRPr lang="ru-RU" sz="2400" dirty="0" smtClean="0"/>
          </a:p>
          <a:p>
            <a:r>
              <a:rPr lang="en-US" sz="2400" b="1" dirty="0" err="1" smtClean="0">
                <a:latin typeface="Shusha" pitchFamily="2" charset="0"/>
              </a:rPr>
              <a:t>Aahar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saaqa</a:t>
            </a:r>
            <a:r>
              <a:rPr lang="en-US" sz="2400" b="1" dirty="0" smtClean="0">
                <a:latin typeface="Shusha" pitchFamily="2" charset="0"/>
              </a:rPr>
              <a:t> ]</a:t>
            </a:r>
            <a:r>
              <a:rPr lang="en-US" sz="2400" b="1" dirty="0" err="1" smtClean="0">
                <a:latin typeface="Shusha" pitchFamily="2" charset="0"/>
              </a:rPr>
              <a:t>pyaaogaI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baO@TIiryaa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ko</a:t>
            </a:r>
            <a:r>
              <a:rPr lang="en-US" sz="2400" b="1" dirty="0" smtClean="0">
                <a:latin typeface="Shusha" pitchFamily="2" charset="0"/>
              </a:rPr>
              <a:t> ]</a:t>
            </a:r>
            <a:r>
              <a:rPr lang="en-US" sz="2400" b="1" dirty="0" err="1" smtClean="0">
                <a:latin typeface="Shusha" pitchFamily="2" charset="0"/>
              </a:rPr>
              <a:t>pBaaoga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maoM</a:t>
            </a:r>
            <a:r>
              <a:rPr lang="en-US" sz="2400" b="1" dirty="0" smtClean="0">
                <a:latin typeface="Shusha" pitchFamily="2" charset="0"/>
              </a:rPr>
              <a:t> 100 </a:t>
            </a:r>
            <a:r>
              <a:rPr lang="en-US" sz="2400" b="1" dirty="0" err="1" smtClean="0">
                <a:latin typeface="Shusha" pitchFamily="2" charset="0"/>
              </a:rPr>
              <a:t>gaunaa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kmaI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Aaš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hO.</a:t>
            </a:r>
            <a:endParaRPr lang="ru-RU" sz="2400" dirty="0"/>
          </a:p>
        </p:txBody>
      </p:sp>
      <p:pic>
        <p:nvPicPr>
          <p:cNvPr id="13" name="Picture 12" descr="brand clym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99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63589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01062" y="357167"/>
            <a:ext cx="471941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  <a:p>
            <a:pPr algn="ctr"/>
            <a:r>
              <a:rPr lang="en-US" sz="2800" b="1" dirty="0" err="1" smtClean="0">
                <a:latin typeface="Shusha" pitchFamily="2" charset="0"/>
              </a:rPr>
              <a:t>jyaadatr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laaoga</a:t>
            </a:r>
            <a:r>
              <a:rPr lang="en-US" sz="2800" b="1" dirty="0" smtClean="0">
                <a:latin typeface="Shusha" pitchFamily="2" charset="0"/>
              </a:rPr>
              <a:t> yah </a:t>
            </a:r>
            <a:r>
              <a:rPr lang="en-US" sz="2800" b="1" dirty="0" err="1" smtClean="0">
                <a:latin typeface="Shusha" pitchFamily="2" charset="0"/>
              </a:rPr>
              <a:t>nahIM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jaanato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ik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kovala</a:t>
            </a:r>
            <a:r>
              <a:rPr lang="en-US" sz="2800" b="1" dirty="0" smtClean="0">
                <a:latin typeface="Shusha" pitchFamily="2" charset="0"/>
              </a:rPr>
              <a:t> 2 </a:t>
            </a:r>
            <a:r>
              <a:rPr lang="en-US" sz="2800" b="1" dirty="0" err="1" smtClean="0">
                <a:latin typeface="Shusha" pitchFamily="2" charset="0"/>
              </a:rPr>
              <a:t>GaMTaoM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ko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tnaava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maoM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hI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SarIr</a:t>
            </a:r>
            <a:r>
              <a:rPr lang="en-US" sz="2800" b="1" dirty="0" smtClean="0">
                <a:latin typeface="Shusha" pitchFamily="2" charset="0"/>
              </a:rPr>
              <a:t> ka </a:t>
            </a:r>
            <a:r>
              <a:rPr lang="en-US" sz="2800" b="1" dirty="0" err="1" smtClean="0">
                <a:latin typeface="Shusha" pitchFamily="2" charset="0"/>
              </a:rPr>
              <a:t>saara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ivaTaimana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saI</a:t>
            </a:r>
            <a:r>
              <a:rPr lang="en-US" sz="2800" b="1" dirty="0" smtClean="0">
                <a:latin typeface="Shusha" pitchFamily="2" charset="0"/>
              </a:rPr>
              <a:t> ]</a:t>
            </a:r>
            <a:r>
              <a:rPr lang="en-US" sz="2800" b="1" dirty="0" err="1" smtClean="0">
                <a:latin typeface="Shusha" pitchFamily="2" charset="0"/>
              </a:rPr>
              <a:t>pyaaoga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kr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ilayaa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jaaata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hO.</a:t>
            </a:r>
            <a:r>
              <a:rPr lang="ru-RU" sz="2800" b="1" dirty="0" smtClean="0"/>
              <a:t>. </a:t>
            </a:r>
          </a:p>
          <a:p>
            <a:pPr algn="ctr"/>
            <a:endParaRPr lang="ru-RU" sz="2000" dirty="0" smtClean="0"/>
          </a:p>
          <a:p>
            <a:pPr algn="ctr"/>
            <a:r>
              <a:rPr lang="en-US" sz="3200" b="1" dirty="0" err="1" smtClean="0">
                <a:latin typeface="Shusha" pitchFamily="2" charset="0"/>
              </a:rPr>
              <a:t>AaOr</a:t>
            </a:r>
            <a:r>
              <a:rPr lang="en-US" sz="3200" b="1" dirty="0" smtClean="0">
                <a:latin typeface="Shusha" pitchFamily="2" charset="0"/>
              </a:rPr>
              <a:t> </a:t>
            </a:r>
            <a:r>
              <a:rPr lang="en-US" sz="3200" b="1" dirty="0" err="1" smtClean="0">
                <a:latin typeface="Shusha" pitchFamily="2" charset="0"/>
              </a:rPr>
              <a:t>SarIr</a:t>
            </a:r>
            <a:r>
              <a:rPr lang="en-US" sz="3200" b="1" dirty="0" smtClean="0">
                <a:latin typeface="Shusha" pitchFamily="2" charset="0"/>
              </a:rPr>
              <a:t> </a:t>
            </a:r>
            <a:r>
              <a:rPr lang="en-US" sz="3200" b="1" dirty="0" err="1" smtClean="0">
                <a:latin typeface="Shusha" pitchFamily="2" charset="0"/>
              </a:rPr>
              <a:t>kao</a:t>
            </a:r>
            <a:r>
              <a:rPr lang="en-US" sz="3200" b="1" dirty="0" smtClean="0">
                <a:latin typeface="Shusha" pitchFamily="2" charset="0"/>
              </a:rPr>
              <a:t> [</a:t>
            </a:r>
            <a:r>
              <a:rPr lang="en-US" sz="3200" b="1" dirty="0" err="1" smtClean="0">
                <a:latin typeface="Shusha" pitchFamily="2" charset="0"/>
              </a:rPr>
              <a:t>sakI</a:t>
            </a:r>
            <a:r>
              <a:rPr lang="en-US" sz="3200" b="1" dirty="0" smtClean="0">
                <a:latin typeface="Shusha" pitchFamily="2" charset="0"/>
              </a:rPr>
              <a:t> </a:t>
            </a:r>
            <a:r>
              <a:rPr lang="en-US" sz="3200" b="1" dirty="0" err="1" smtClean="0">
                <a:latin typeface="Shusha" pitchFamily="2" charset="0"/>
              </a:rPr>
              <a:t>pUit</a:t>
            </a:r>
            <a:r>
              <a:rPr lang="en-US" sz="3200" b="1" dirty="0" smtClean="0">
                <a:latin typeface="Shusha" pitchFamily="2" charset="0"/>
              </a:rPr>
              <a:t>- </a:t>
            </a:r>
            <a:r>
              <a:rPr lang="en-US" sz="3200" b="1" dirty="0" err="1" smtClean="0">
                <a:latin typeface="Shusha" pitchFamily="2" charset="0"/>
              </a:rPr>
              <a:t>krnaa</a:t>
            </a:r>
            <a:r>
              <a:rPr lang="en-US" sz="3200" b="1" dirty="0" smtClean="0">
                <a:latin typeface="Shusha" pitchFamily="2" charset="0"/>
              </a:rPr>
              <a:t> </a:t>
            </a:r>
            <a:r>
              <a:rPr lang="en-US" sz="3200" b="1" dirty="0" err="1" smtClean="0">
                <a:latin typeface="Shusha" pitchFamily="2" charset="0"/>
              </a:rPr>
              <a:t>AavaSyak</a:t>
            </a:r>
            <a:r>
              <a:rPr lang="en-US" sz="3200" b="1" dirty="0" smtClean="0">
                <a:latin typeface="Shusha" pitchFamily="2" charset="0"/>
              </a:rPr>
              <a:t> </a:t>
            </a:r>
            <a:r>
              <a:rPr lang="en-US" sz="3200" b="1" dirty="0" err="1" smtClean="0">
                <a:latin typeface="Shusha" pitchFamily="2" charset="0"/>
              </a:rPr>
              <a:t>haota</a:t>
            </a:r>
            <a:r>
              <a:rPr lang="en-US" sz="3200" b="1" dirty="0" smtClean="0">
                <a:latin typeface="Shusha" pitchFamily="2" charset="0"/>
              </a:rPr>
              <a:t> </a:t>
            </a:r>
            <a:r>
              <a:rPr lang="en-US" sz="3200" b="1" dirty="0" err="1" smtClean="0">
                <a:latin typeface="Shusha" pitchFamily="2" charset="0"/>
              </a:rPr>
              <a:t>hOÑ</a:t>
            </a:r>
            <a:endParaRPr lang="ru-RU" sz="3200" b="1" dirty="0"/>
          </a:p>
        </p:txBody>
      </p:sp>
      <p:pic>
        <p:nvPicPr>
          <p:cNvPr id="4" name="Рисунок 3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-12700"/>
            <a:ext cx="3095575" cy="229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1859" y="517371"/>
            <a:ext cx="30940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ctr"/>
            <a:r>
              <a:rPr lang="en-US" sz="4000" b="1" dirty="0" err="1" smtClean="0">
                <a:latin typeface="Shusha" pitchFamily="2" charset="0"/>
              </a:rPr>
              <a:t>ivaTaimana</a:t>
            </a:r>
            <a:r>
              <a:rPr lang="en-US" sz="4000" b="1" dirty="0" smtClean="0">
                <a:latin typeface="Shusha" pitchFamily="2" charset="0"/>
              </a:rPr>
              <a:t> </a:t>
            </a:r>
            <a:r>
              <a:rPr lang="en-US" sz="4000" b="1" dirty="0" err="1" smtClean="0">
                <a:latin typeface="Shusha" pitchFamily="2" charset="0"/>
              </a:rPr>
              <a:t>saI</a:t>
            </a:r>
            <a:r>
              <a:rPr lang="en-US" sz="4000" b="1" dirty="0" smtClean="0">
                <a:latin typeface="Shusha" pitchFamily="2" charset="0"/>
              </a:rPr>
              <a:t> Ñ</a:t>
            </a:r>
            <a:endParaRPr lang="en-US" sz="4000" b="1" dirty="0">
              <a:latin typeface="Shusha" pitchFamily="2" charset="0"/>
              <a:ea typeface="Calibri" pitchFamily="34" charset="0"/>
              <a:cs typeface="AvantGardeCTT"/>
            </a:endParaRPr>
          </a:p>
        </p:txBody>
      </p:sp>
      <p:pic>
        <p:nvPicPr>
          <p:cNvPr id="6" name="Рисунок 4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5213" y="1412875"/>
            <a:ext cx="18049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68600" y="1196975"/>
            <a:ext cx="936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4645" y="3605314"/>
            <a:ext cx="3046605" cy="115496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949" y="3859628"/>
            <a:ext cx="266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Shusha" pitchFamily="2" charset="0"/>
              </a:rPr>
              <a:t>300 </a:t>
            </a:r>
            <a:r>
              <a:rPr lang="en-US" sz="2800" b="1" dirty="0" err="1" smtClean="0">
                <a:latin typeface="Shusha" pitchFamily="2" charset="0"/>
              </a:rPr>
              <a:t>ivaiBanna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kayaao</a:t>
            </a:r>
            <a:r>
              <a:rPr lang="en-US" sz="2800" b="1" dirty="0" smtClean="0">
                <a:latin typeface="Shusha" pitchFamily="2" charset="0"/>
              </a:rPr>
              <a:t>-M </a:t>
            </a:r>
            <a:r>
              <a:rPr lang="en-US" sz="2800" b="1" dirty="0" err="1" smtClean="0">
                <a:latin typeface="Shusha" pitchFamily="2" charset="0"/>
              </a:rPr>
              <a:t>kao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saiËya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krta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hO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2" descr="http://www.arpeflu.ru/wp-content/uploads/2017/02/1-10-768x576.jpg"/>
          <p:cNvPicPr>
            <a:picLocks noChangeAspect="1" noChangeArrowheads="1"/>
          </p:cNvPicPr>
          <p:nvPr/>
        </p:nvPicPr>
        <p:blipFill>
          <a:blip r:embed="rId4" cstate="print"/>
          <a:srcRect t="17875" b="14519"/>
          <a:stretch>
            <a:fillRect/>
          </a:stretch>
        </p:blipFill>
        <p:spPr bwMode="auto">
          <a:xfrm>
            <a:off x="4572000" y="4077072"/>
            <a:ext cx="3888432" cy="1971600"/>
          </a:xfrm>
          <a:prstGeom prst="rect">
            <a:avLst/>
          </a:prstGeom>
          <a:noFill/>
        </p:spPr>
      </p:pic>
      <p:pic>
        <p:nvPicPr>
          <p:cNvPr id="12" name="Picture 11" descr="brand clym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60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8625" y="0"/>
            <a:ext cx="3635375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2988" y="836613"/>
            <a:ext cx="7129462" cy="482441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58888" y="3429000"/>
            <a:ext cx="4133850" cy="41322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5" name="Рисунок 5" descr="gre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2285992"/>
            <a:ext cx="3430587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6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5053013"/>
            <a:ext cx="1804987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14678" y="4786322"/>
            <a:ext cx="9366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0489" name="Rectangle 1"/>
          <p:cNvSpPr>
            <a:spLocks noChangeArrowheads="1"/>
          </p:cNvSpPr>
          <p:nvPr/>
        </p:nvSpPr>
        <p:spPr bwMode="auto">
          <a:xfrm>
            <a:off x="1142976" y="3071810"/>
            <a:ext cx="29527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b="1" dirty="0" err="1" smtClean="0">
                <a:latin typeface="Shusha" pitchFamily="2" charset="0"/>
              </a:rPr>
              <a:t>vao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laaoga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jaao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saohtmaMd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banao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rhnaa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caahto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hOM</a:t>
            </a:r>
            <a:r>
              <a:rPr lang="en-US" sz="2400" b="1" dirty="0" smtClean="0">
                <a:latin typeface="Shusha" pitchFamily="2" charset="0"/>
              </a:rPr>
              <a:t>¸ </a:t>
            </a:r>
            <a:r>
              <a:rPr lang="en-US" sz="2400" b="1" dirty="0" err="1" smtClean="0">
                <a:latin typeface="Shusha" pitchFamily="2" charset="0"/>
              </a:rPr>
              <a:t>laoikna</a:t>
            </a:r>
            <a:r>
              <a:rPr lang="en-US" sz="2400" b="1" dirty="0" smtClean="0">
                <a:latin typeface="Shusha" pitchFamily="2" charset="0"/>
              </a:rPr>
              <a:t> ]</a:t>
            </a:r>
            <a:r>
              <a:rPr lang="en-US" sz="2400" b="1" dirty="0" err="1" smtClean="0">
                <a:latin typeface="Shusha" pitchFamily="2" charset="0"/>
              </a:rPr>
              <a:t>pcaar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nahIM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kranaa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caahto</a:t>
            </a:r>
            <a:r>
              <a:rPr lang="en-US" sz="2400" b="1" dirty="0" smtClean="0">
                <a:latin typeface="Shusha" pitchFamily="2" charset="0"/>
              </a:rPr>
              <a:t>¸ ]</a:t>
            </a:r>
            <a:r>
              <a:rPr lang="en-US" sz="2400" b="1" dirty="0" err="1" smtClean="0">
                <a:latin typeface="Shusha" pitchFamily="2" charset="0"/>
              </a:rPr>
              <a:t>nako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ilae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AaT-laa</a:t>
            </a:r>
            <a:r>
              <a:rPr lang="en-US" sz="2400" b="1" dirty="0" smtClean="0">
                <a:latin typeface="Shusha" pitchFamily="2" charset="0"/>
              </a:rPr>
              <a:t>[f </a:t>
            </a:r>
            <a:r>
              <a:rPr lang="en-US" sz="2400" b="1" dirty="0" err="1" smtClean="0">
                <a:latin typeface="Shusha" pitchFamily="2" charset="0"/>
              </a:rPr>
              <a:t>kI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saMBaavanaaeM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tqaa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saMsaaQana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maaOjaUd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hOM</a:t>
            </a:r>
            <a:r>
              <a:rPr lang="en-US" sz="2400" b="1" dirty="0" smtClean="0">
                <a:latin typeface="Shusha" pitchFamily="2" charset="0"/>
              </a:rPr>
              <a:t>.</a:t>
            </a:r>
            <a:r>
              <a:rPr lang="ru-RU" sz="2400" b="1" dirty="0" smtClean="0"/>
              <a:t>!</a:t>
            </a:r>
            <a:endParaRPr lang="ru-RU" sz="2400" b="1" dirty="0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4007396" y="1428453"/>
            <a:ext cx="1079500" cy="792162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85852" y="1357298"/>
            <a:ext cx="2448197" cy="936625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57290" y="1428736"/>
            <a:ext cx="23761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Shusha" pitchFamily="2" charset="0"/>
              </a:rPr>
              <a:t>&amp;</a:t>
            </a:r>
            <a:r>
              <a:rPr lang="en-US" sz="4000" b="1" dirty="0" err="1" smtClean="0">
                <a:latin typeface="Shusha" pitchFamily="2" charset="0"/>
              </a:rPr>
              <a:t>ana</a:t>
            </a:r>
            <a:endParaRPr lang="ru-RU" sz="4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628" y="1357298"/>
            <a:ext cx="3244998" cy="936625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43504" y="1500174"/>
            <a:ext cx="2902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Shusha" pitchFamily="2" charset="0"/>
              </a:rPr>
              <a:t>]</a:t>
            </a:r>
            <a:r>
              <a:rPr lang="en-US" sz="3600" b="1" dirty="0" err="1" smtClean="0">
                <a:latin typeface="Shusha" pitchFamily="2" charset="0"/>
              </a:rPr>
              <a:t>pkrNa</a:t>
            </a:r>
            <a:endParaRPr lang="ru-RU" sz="36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11525" y="368300"/>
            <a:ext cx="2448197" cy="936625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atin typeface="Shusha" pitchFamily="2" charset="0"/>
              </a:rPr>
              <a:t>svaasqya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banaae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rKnao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ko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ilae</a:t>
            </a:r>
            <a:r>
              <a:rPr lang="en-US" sz="2400" dirty="0" smtClean="0">
                <a:latin typeface="Shusha" pitchFamily="2" charset="0"/>
              </a:rPr>
              <a:t> @</a:t>
            </a:r>
            <a:r>
              <a:rPr lang="en-US" sz="2400" dirty="0" err="1" smtClean="0">
                <a:latin typeface="Shusha" pitchFamily="2" charset="0"/>
              </a:rPr>
              <a:t>yaa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AavaSyak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hOÆ</a:t>
            </a:r>
            <a:endParaRPr lang="ru-RU" sz="2400" dirty="0"/>
          </a:p>
        </p:txBody>
      </p:sp>
      <p:pic>
        <p:nvPicPr>
          <p:cNvPr id="22" name="Picture 21" descr="brand clym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  <p:pic>
        <p:nvPicPr>
          <p:cNvPr id="23" name="Picture 22" descr="neurostabi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3246203"/>
            <a:ext cx="1188229" cy="2144928"/>
          </a:xfrm>
          <a:prstGeom prst="rect">
            <a:avLst/>
          </a:prstGeom>
        </p:spPr>
      </p:pic>
      <p:pic>
        <p:nvPicPr>
          <p:cNvPr id="24" name="Picture 23" descr="un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4261" y="3786190"/>
            <a:ext cx="2407531" cy="1785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67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gtrigel refl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857232"/>
            <a:ext cx="2232248" cy="16741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3717032"/>
            <a:ext cx="3180572" cy="31409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gree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7573" y="0"/>
            <a:ext cx="366039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 descr="green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700" y="1988840"/>
            <a:ext cx="18049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195736" y="1772940"/>
            <a:ext cx="936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2817" y="113191"/>
            <a:ext cx="5741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 smtClean="0">
                <a:latin typeface="Shusha" pitchFamily="2" charset="0"/>
              </a:rPr>
              <a:t>safaš</a:t>
            </a:r>
            <a:r>
              <a:rPr lang="en-US" sz="4000" b="1" u="sng" dirty="0" smtClean="0">
                <a:latin typeface="Shusha" pitchFamily="2" charset="0"/>
              </a:rPr>
              <a:t> </a:t>
            </a:r>
            <a:r>
              <a:rPr lang="en-US" sz="4000" b="1" u="sng" dirty="0" err="1" smtClean="0">
                <a:latin typeface="Shusha" pitchFamily="2" charset="0"/>
              </a:rPr>
              <a:t>kaya-Ëma</a:t>
            </a:r>
            <a:r>
              <a:rPr lang="en-US" sz="4000" b="1" u="sng" dirty="0" smtClean="0">
                <a:latin typeface="Shusha" pitchFamily="2" charset="0"/>
              </a:rPr>
              <a:t> ka </a:t>
            </a:r>
            <a:r>
              <a:rPr lang="en-US" sz="4000" b="1" u="sng" dirty="0" err="1" smtClean="0">
                <a:latin typeface="Shusha" pitchFamily="2" charset="0"/>
              </a:rPr>
              <a:t>carNa</a:t>
            </a:r>
            <a:r>
              <a:rPr lang="en-US" sz="4000" b="1" u="sng" dirty="0" smtClean="0">
                <a:latin typeface="Shusha" pitchFamily="2" charset="0"/>
              </a:rPr>
              <a:t> 1</a:t>
            </a:r>
            <a:endParaRPr lang="ru-RU" sz="40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7620" y="6027003"/>
            <a:ext cx="5036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 smtClean="0">
                <a:latin typeface="Shusha" pitchFamily="2" charset="0"/>
              </a:rPr>
              <a:t>safaš</a:t>
            </a:r>
            <a:r>
              <a:rPr lang="en-US" sz="2400" b="1" dirty="0" smtClean="0">
                <a:latin typeface="Shusha" pitchFamily="2" charset="0"/>
              </a:rPr>
              <a:t> ka </a:t>
            </a:r>
            <a:r>
              <a:rPr lang="en-US" sz="2400" b="1" dirty="0" err="1" smtClean="0">
                <a:latin typeface="Shusha" pitchFamily="2" charset="0"/>
              </a:rPr>
              <a:t>kaya-Ëma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saala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maoM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kma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sao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kma</a:t>
            </a:r>
            <a:r>
              <a:rPr lang="en-US" sz="2400" b="1" dirty="0" smtClean="0">
                <a:latin typeface="Shusha" pitchFamily="2" charset="0"/>
              </a:rPr>
              <a:t> 1 </a:t>
            </a:r>
            <a:r>
              <a:rPr lang="en-US" sz="2400" b="1" dirty="0" err="1" smtClean="0">
                <a:latin typeface="Shusha" pitchFamily="2" charset="0"/>
              </a:rPr>
              <a:t>yaa</a:t>
            </a:r>
            <a:r>
              <a:rPr lang="en-US" sz="2400" b="1" dirty="0" smtClean="0">
                <a:latin typeface="Shusha" pitchFamily="2" charset="0"/>
              </a:rPr>
              <a:t> 2 </a:t>
            </a:r>
            <a:r>
              <a:rPr lang="en-US" sz="2400" b="1" dirty="0" err="1" smtClean="0">
                <a:latin typeface="Shusha" pitchFamily="2" charset="0"/>
              </a:rPr>
              <a:t>baar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ikyaa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jaanaa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caaihe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 pitchFamily="34" charset="0"/>
            </a:endParaRPr>
          </a:p>
        </p:txBody>
      </p:sp>
      <p:sp>
        <p:nvSpPr>
          <p:cNvPr id="3" name="AutoShape 4" descr="data:image/jpeg;base64,/9j/4AAQSkZJRgABAQAAAQABAAD/2wCEAAkGBhQSEBQUEhQUFBQVFRQSFBUQFRQWFRUUFBQVFRUUFBQXHCcfFxkkGRQVHy8gIycpLCwsFR4xNTAqNSYrLCkBCQoKDgwOGg8PGiwlHyItLSwsNSkpLDQqNCwpMCwqLCkqLCwsLDQsLSwsLCwsLCwsLCwsLCksLCwsLCksKSwsLP/AABEIASwAqAMBIgACEQEDEQH/xAAbAAACAwEBAQAAAAAAAAAAAAAEBQADBgIBB//EAEkQAAEDAQQECQgHBwMEAwAAAAEAAgMRBBIhMQUGQVETIjJhcXKBkbE0QlKhsrPB0RQjM2KCkvAHJENTc8LhFoOiw9LT8RV0k//EABkBAQADAQEAAAAAAAAAAAAAAAACAwQFAf/EADERAAIBAgQDBgUEAwAAAAAAAAABAgMRBBIhMTIzcQUTQVGBwSJhcqHwFJGx0SRC8f/aAAwDAQACEQMRAD8A+4KKKICKKIHTGk+Aiv3S41DQMsTXM7BggDlFhLTrPO/J1wbmAD1mpS+W1Pdynud1nE+KA+jSWpjeU5o6XAeKofpiEZyx/mB8F88ur1Ab06w2f+a3sqfALn/Uln/mf8X/ACWFAXoCA3P+pLP/ADP+L/kvRrHZ/wCYPyv+SwqiA3g0/B/Nb21HiFczSsJylj/O35r58vEB9JZM05OB6CCu18zoiIbfIzkyPHQ407skB9EUWNsmtkrSL9HjbUUd2EYd4WwjfUA7wD3oDpRRRARRRRARRRRARKdZh9U3rj2XJslWsY+qHXHg5AZd1kadndguf/jRsJ8UWAu2hAAHRZ9IetcOsLhuTUhVvagFRs5G5cFtEfK1CStQFDpQFU62sG09xXkoQMwQBL9Lxj0uwIZ+scY815/KPil84S+UIBy7WfdH3u+QXcOmXvOTR0VPiVn2jFMrAMQgNMw1YehfSbNyG9VvgF84iHEPQvpEHJb0DwQHaiiiAiiiiAiiiiAiWawfZDrjwKZqm1WYSNuuy5swd6AyoC6aF04C+5rTeptpSvQug1ASire1X0Vb2oAKVqEmCPlCDlCAXzBAzBMZmoCYIBZOEBKEytAS+UICgBM7AMQlwGKbaNgcTkgNHEOIehfRYeS3oHgsfq9o9kpIe44UN0ecOstmAgIooogIooogIooogIoQouZJQ0VcQAMySAO8oDNzWEsdQ4HYd43gr0OcNx6UZatIxykBhvXa1NDTGlKE55LgwjYUAKZN7e4qt8g+8jHWc7wfUqXwHd4IACV43lBzO/VExliO4oWVvMgFM5P6CXzh2yqcyoGd3OgEs0TyhH2R20ppO/71EBKR6R7B80B5FZqZlNbGBlXuSuJgJ2npPyWg0XZRuQGp1VsRvXwCGAEVPnE4UG+mOK1SV6Jt7BGxhNCABjgOw5JogIooogIooogIoohNJWzg2VHKODenf2ICjSumRFxW8Z+7Y3rfJZi0TvkNZHF3TkOgbFe6KpqcScSTtK84FAdWBwaTzpqyQJOI6KxryEA3LlW5yAFqcFDbSgL5XIOdR1qVL5UANMEttEaZvFUO+zVQCKeJCGzrRnRldq6Zohu2qAQ2ez4rQaPbQK+OwMbs71fUBAWmZFWLSr48jUeicuzcl19ehAbSx2xsjat7RtCvWQsFsMbwR2jeNy1scgcARkRUIDpRRRARJNLOvSU2NAHacT8E7SS0j61/T8AgBODU4JE3F7cQAZiXBiRxjXJjQABiVbmI90aqdGgAnMVZYjHsVLmoCghckrtyoe5Adl65MqofIqHzIAozrgzoF1oVTrUgGQnVsc6S/SlbFaUA/jfVaXQE1YyD5p9R/wA1WPssy0+rbsZPw/FAPFFFEBEltA+sd0/AJ0s2NItdaZojhIx1bp85jmgh7d4zB3EIAoLsBeBdAIDyi5IVl1ckICpwVTgrnKlyAoeFRIERIh5EANIhZETIUJKUANK9ByyIiYpfOUBVLOhZLSvJihHoAn6UibPNVLGo+yIDR2DJa7Vj+J+H4rJaPGC2Or0JbfrhUNNNtONiUA5UUUQEWB1gsDZbW8EuY5rr0cseD4zcYcN7TXFvrGNd8sVpPy2Tt92xYcZNwUGvP2ZfQipNp+QNZ9M2qAls7BaGNqDLZ+UKEgl8ezEbgOcp7YdMRSjiu7HCh+Syml3EWthBIN+XEGh5btq0FlfedxgCbzxUgXsJKDjDHJKWMUnlki2rhXBKSe45ouXBBz6dbCQ1zCQQTUUNKOI29C7j1hs7s6t6Qfhgrf1dHNlclf5lHc1LXSLXBUvCIbbLO7KUd4XZhjOUg9XzV0Zxlsytxa3QtkCHkCNtUVMje6EmtekbvmPPQFM8OpUHMEJPrHT+DKegIKXWMnKzzHs/wgC50vnVMmmZTlZpO2v/AGoKa3zH+E1vWcPmF5dIHc6EcqpbRJtcwdGPhVVttNNpd2KPeQ8yWVhcERcaNBJ+6CfBaPRmrch4zyyJm10jh4fMhZyLTDxg0ho5gF0LS+Q1c5zusSaKSdzyxvY9JWazikVZpB57sGNOwgYfranmqtpdJwr3mriW1P5suZYDRwqDdGOGO3PHoW81O5Mlc6tr/wAl6eGiUUUQEWL0mP32T9fw2raLG6V8tf2e6audj+GH1ezNOH3fT+hNpvypnXk9tye2Icb8cnvEi075Szrye05P7Gcfxv8AVJ/lYaXG/wA8WdGvy4g+m4qub0O9spbwK085bShFcXe0UstFmB3DmCz4rDXm5J7ldGtaOWwnewDNDSy0yCaSWMqk2A7lj7mXgjRnj4iZ73Hzj2Ehc8I/03/md804NhO5UyWWmxTVGfzDqxFrpHgYvf8Amd80JI9xzc78xTOWA7kPJAdymqcvmVOSFkjUJKmcsJQcsJWiMGVuSFj21UEaJdFRcOFPD5rqYekZKszgbkfZY60A7fmgGeOA+P6/9rQavWasjQA1zqijXVo4kgDLKlb2zBpXRMpo9E6KaG8curdvBsbS4gHEF5Ao0Gi1OrcN3hNvINd+DqHuolNi0yBI4MP1bQ9znAYyyUJDnEZAkYAbB3PtDDF+FMW4buVQIBmooogIsbpfy1/Z7oLZLHaX8td0N92ub2jwR+r2Zpw3E+nuhNp8fvLOu/2nJ/Y8/wAb/bSHT/lDOu72in9iGf8AUd7SxU38b/PFnQq8uPQMnirtpi/2iqobsbqmj3cQBu362QRtJ3Yk/lO5G3MCdgL612YldOeTOyIUNxvCSG6DTZE3HIk3zXPibKrqQopyzs5kptKyFfAlz5Tn9a8DoabtPUVDZTuRNicPqxQkyzWk504gkldePNyBh6QUspbI2PjfacK4UrjGwkB43NILDUnzhvXsqCbbPFUdrC+bDIICZuZIOAJPYKo2WYVjDTevwiaoyAcQG5gGh41MPMO8JXpyVwiLW8uQiJnWeQ0HoFanmqqXSvNJlinaNxRYdKGWUigucHfF2pPKaBj0E7NiImHMUos9qZBJKRWjWxxxtaKudV8ga0flb3he2rToELn0ODjHdDm1Drtag0IyoRhtCVaLzfCtBCemrL5uj1oKavMgm2wVlkcXcW60vc4EkcchoAAAyrtz5kDaNIurQtANCfOcBkKEA4mrgOwqP6eeZpHveRtqGMmD6kGoBphVVyNw9Xf+j3L2FjQ3i0unEUwrWmOPNRR+zp+H+VrorQpqbnEbDUZeC3WrFgvAgGj+CdjQEt4XAkUxJuNIAJzfsWKj2dHyW40VanQtmljAqzggWuBoWPYBezwo5oPerysc6v6JHCFvmxEh5p9pLiCKeiG4dv3loNGvq6Q7yD31QejAWwsqWtMrL5INDeLbznUO3ecd+Cs1fkvcIdl4U6KE/FAN1FFEBCsfpjy09DfdlbBZDTPlp6G+w5c3tHlx+r2Zpw3E+gm1g+3Z/Ud4lPrFt67vFIdYft2dcp9Y9vXd4hYYcx9fdnRqcuPQcwZHrPBB2iuS5igDBxcOfAE4AAk7TQAV5l3Bkes7xXTiu7BfCjjy3F9os/GbE0ERsiBIbXEvdg0uzIpG6orjUVqpNZC6uDh9U+AUbg1r7taCn3RzYK/6M0EnMuIJLsTgKDPIAbBTM7yq3wN9EdwUrHgvtcNCC91A1oa0EhoADbuO122gOAvGgrikloYDNfq94aHXBHG51HOBBeXZVDSQB9481NGYgMgB0ADwVEwUWDByauvLiaPBvNNSY20a0ClOM4hwdU1ptyQsurZDcXNHGvHjvIu5UuhmDqAC9XYMFuJ40qtcdVTUqSitCyMYt6mSfodgBF7GpN6jsGjG7QmmQzpXBBWGzscCXekQASaUF3Ogx4wOe7FaK3We81wrdqKVArtFcKjZUJT9AugBr30G8MrUkkm9zkk5bVVCtJx+Jq/sTlBJ6LQ4bJWu8Ooa7Dgd/OO9VvGXTT1BXtgABoN52kk7ycyVTLt7/n6itVNJLQqnuexHk9FPVX4LS6C0xceeEF6N7OCe0AckCgIG8Y95WZiNcO0frpqjLLaKGhVhA381tiNXNc6SRwuCoIbEwYUbgKmniU51UdVknWB7KUHgsFBbmjAGrqEgDcMyTsyK2OoLyYpCcy8V3cnZzKDmlJR8yWV2ualRRRTIkWR02P33sb7DlrlkdOeWjqt9l65vaPLXVe5pw3E+gl1i+2Z1/gE9sjs+u74JFrF9qzrjwCe2McrrnwasMeY+rOjU5Ueg7g29Z3iunBcwed1neKyWmZy60yEOcLt1guuc08VoJxaR5znLq1sRHD0lOXQ5kKTqzyo1blS9L47e76CZAeO2J+Jx48YLSTXPFte1JXaxzNzdEdgvsIr3PHgvauLpUrZnvtoeQozne3gaKQIaRLWay8V99oD2se9tCbr7rS4tqcWmgyxwB3IOTWN/8pv/AOjv/GjxdFRUs2j2Co1L2tsMZgl87ELNrE6hPBDAE/aHZ/toOXT7jWkbaVIxedhIyDeZVvE0Ws2bQkqVRO1iy0QoCWFVWnTz/RjydhxicGOdvHooaPSLzIA4to4luDaY0NNp2inavIzpNqz3PWpq53I1A2h4aQS4DpIHj+sVVpacmQgEgAAUBIqTia0zwISmXf8AdZjt5DdqtdeMbpLa33Id23ZsZzTiPOpzIApkKVrXZ/hWTWol1G1AbgS2tak0xIyFcOmqX26Sr3cwujsrX1n1Jg8NZUCtXEu2YYjb30HOV5Oo5KSvZL8/kRjZrTcPs09TU53C0necW1X0r9noPAydcU/KMl8yhjrdp6N49NHOI769y+ofs/8AJ39f4LLQu62v5oXVLKGhqFFFF1TGRZHTw/fW9Vvg9a5ZHWDy1vVZ/eud2jyl1XuacNxPoJNYvtWddvstT2xnB3X/ALWpFrH9ozrs9hieWM8rrf2NWBcx9WdGpy49B3CeVuvOWDc6+4yVob1S2uJ4dz3VpzFrB+Ja/Sc92zzHabzR0vowetyzjNEPfCZW3CG3yGlpvUjqMHY48U0wC1YuMqijCMb6N7+if3MNBqLcm7ar+y6xy/udqZ6LXvHQ+M/3Md3oPR8jGztMhaGXZAb5AaQQMDXPoXkU1BMNj7PKO1rS9vqvquCzGSRrGkNJvGrgTyRXIELDGpKXcSirtXX7aGhxS7xPbQDib9mKV48YAcK1Be0AEHPA0PSUdrFY2MdHcY1tRJW40NrTg6Vp0lMbHoC48PkeHFuLWtbRtcrxqSTTZlvxwQetPKi/3f8AprWqEqWFqZ93d9Cl1FOtHKB6HsMcjZC9jXG+ALzQcODZhj0lIbaPtN16TopwjlpdAcmT+p/041nLU6hefvye8co1l/j0rea/g9hzJ+oZpO1QmORsZjqWPpcA2AnMDcs7O/MjNpqOkUcPgnekNDlkb3F966x+AbTNpbnU70hkZQuOxziO1rWfBw7lbis7yykrNXf3RCllV0tmCyz3nE7ze7HE0HcELLlh6LPdtRMjKGvpCvYHOaPUPWh37KZ3WU6bjaKKT+Lz0++p7pp6nAJxJ2ivrcCe8FaCdjXNc7MtN2oJwNRUUy2+tJbWy64DcxoHOeMmFn0a+9TZXlVw5iW7Xfqq1KLWaKV/+FTadnca6Hs5cXACpuPIHTVo9ZX1bU+y8HZ7ufGJPSQK05vksNoiyAEXRiQG12kDAYr6Dq+2kZr6R8Ar6VFU+pXObkNFFFFeVkWR1i8sZ1WeL1rlkdZPLGdRntPXO7R5S6o04bj9BHrHy2ddnsMTuxHB3W/sakesfLZ12e7YnViODukewxYVzH1Z0Z8qPT3G09jbKxzHVpfrxTQ1aQR61ZZbKI42xipa0XcaVO8mm01PehLfpLgWXrt6st0it2guucSMDU0ZltrmF1FpuF9LsjTeLWgHB159boLTiCbrsCNi7cErX8TjyfgZq16vTtaQxrX0Ba0teBUFpZiHUpxSd6t0VY5G2hpdG9oAfUuApi3DEEhalypeVnjgqUZKUb6Nv9y115tNPxKpCszrW+hiqaD6zP8A21pHlDyFX1qfewcH4lUJZJKRntXngskpiOE2f02LOWo1Lx9+TIY/aO5lupSg5XKieFUqcad+G32LY1mpOVtzHWu0zyNI+scCHVHB0BF120NG2m1UyWF5hPFIdwl5odhUXQ055be5amcpdaCrI0F/s291r8yDqeSsZ+2aNJLaFoAY1mNa8UnYOnehm6PDSCSSRd3AVa0Cu/ZVN50HIre7je9iOZ2scsYK1oK5V296YWUpe1HWcqZEcsnvO+juiPByFsJnDyHF5lgZPE1oODRHOWXqVvB1DhRb/U/yWPqx+6YsC0/XQf8A3LcewaRhC3+qHksfVZ7tiAdKKKICLIay+WR9RntPWvWQ1n8sj6rfbeuf2hyvVGjD8XoItZDxmdaP3bE5sRwd0j3bEl1kzZ1o/dsTixnB3S33bFgXMfVnRnyo9A/SVrDGcaMyB0zYyAK0vil81BoBt5is9NY7E4saS+AsdHi81DheLeVVwBfQEnA4NyphrYXcrrHwCHteioZOXGxxzqWiuVMxjlh0LuQ4TkS3M7Z9BkAfRrXW7QGp41L3CUddOBN53mjB+xWyWK3MDbsoeeKHF5BvXc3NDm4F2GFaCppsRlv1ZjkN69I14oQ++SahrWgmuJNGjGta7RVBv1ckbG9sdoeHOuccghzbjXB1KGlXXqkgDEV3UmRK/pFtuPqxt8NhDTxHNc4vpMQA4ENu4gHHDM5IGXTdqvlpg2SOAuOJutayjqh1OW4imNRliiJtGWwE3Zw4EOwc5wpVoApQZg4g/Mg0Wiy201AeynGqCRj9UGgVDahvCVdUGoFMskBVJpS1kgCACoqS5r6NPBsN2hcC433ObsFG8yBtGk7XfLWxCtHkVaQHXWxitS+gF5ziM64DetHZmObEwPNXhrQ473AAE96plKAzU8lsNRdY3HAgsy4lRjXZfoaDEjCiJtBR86XWhAL5yg3lFzoKQoCNKOsyAajrKUA5tuiBFaGzwRySyvMs0kbXtfdc202UPZGG4NAkc8mtSKmvJX0TVZtILvokMrvusaKr5r9Ljjlk+jtk4ad1999wc1rnlxLGAUusvOe6hxJcK4BfRdToi2zXSakONSdputqe9ePc9Hqiii9PCLIa0D98i52At57rzfHYHNPRXctes7rVo/hboDrj2gPjeM2PaTQ84xII2glVVaSqxyslCTi7mS1kzZ1o/dsTexHB34fdsSG3zOlIY5lydjml8XpNAA4SE+e0htaZjnonliPK/D7ti5MoShUd/mdTPGVJWY9hPK63wC7JVMB5XT8Au3OXYhscqW544qpxXTiqnlTPCt5Q8hVshQ8hQA8hQkpRUhQcpQAkyXTlG2qSgJ3AnuSC06X3N7z8lVUrQp8TJxhKWx7Og3oW0aSedw6P8qzRkhOJNcfkoQxEakssT2VNxV2eC1NBzqeZXstBNKYceMYc7wDj0JRDyj2+KZ2RhcWhoJN+PACp5Y2KhVpTkkWqCiaXQdgEeObjm4/Du7aL6fq/DdiIOd415jRuCymi9GizgPmpwpxjiON3c+TdzD9DU6turDU4kucSTvwW8zDVRRRARKtMM4zTzEfFNUPbrNfYRtzHSgM1pHRUc7QJBiMWuGDmHe12zwQsVlljwf8AXN9MYSfi9L19KZhdArxxT0Z6nbY9s4qCRtNfUB8F6SvWSkZFX/TQeWwO58iiVjwDc5VPKPcYT6TfWPiqJbMzzZAenBegAeUPIVdaTdzx6EqtGl425k9yAukKElKDm1lhG135SgZtaIdl89Df8oAjSB4j+q7wKyMpTq0acDwQ2KUggjKmfeljo3HKEjruPhgsGKw8qsk14GilUUE0xZKUXow0GNc/krOAftut6o+KgqNvap0MN3bzNnlSrmVkWaP0DU3pHtY3nz7AtRo3SkVnwszOPkZpAC78A2frArKtdU449KZWI4rRGnGGyKnJvc1VkmLjecSScSTiSelbnV2OlnbXbV3YTh6gFidBWIzPaxvS4+i3aflzr6NHGGgAYAAADmGAVhE6UUUQEUUUQANv0de4zcHbtjunnSgkg0III2FaC02psbbzjQZb8TuG1A2q1xOoHtdQ1uvDTj1aY+pRcktyLkluK3TAEA5urTsxXpcqrRo/G9G84uuUkwLX0yA3481EOy0XGtvl3GyLwce3coqeupFT11CXFVPKhlB2qtzlYWHDyhpVc8od5QA8jRuHcELJ+qIiQoSUoAaYpfOjZnJfO5ABTFCOKIldsGaZaN1JtloPFiLGnzpuI3pFcT2AoBKw4rS6s6BltLvq28UHjSO5De3aeYY9Ga1mg/2WQx0daHGZ3oirY+3a71DmW2hhaxoa1oa0CgDQAANwAyQAmiNDss8d1mJOLnHNx5+bcNiOUUQEUUUQA1qtD2kBrL1du7Zj3jsruVJt0n8o50zzzxGG8HvG9HqUUWn5kWn5i2WN8skebA1pecPPOFBUUqBXvXtnspaWChox8lD90tNPGnYmNF4vMniMi3FbNFE1dWhL5HCorQlxF5uOd2mddiqg0MS17SSKXo2VANWXi6pqNpOY3J0ovO7iR7uIkdYWujaTDxrpL6BzDUAejmSarxurjHCoMjDjhUHaaZiqeKBSSsSSsZyTVN2yb8zPk5DP1Rl2SM7Q4LWKKRIxjtTJj/Ej/wCfyXn+g5DnMwdDHH4hbRRAY1n7OG+fO89RjW+JKNs/7PbI3lNfJ/UefBtFpVEAHYtDww/ZRRs52taD35oxRRARRRRARRRRARRR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1963" y="333812"/>
            <a:ext cx="3100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Shusha" pitchFamily="2" charset="0"/>
              </a:rPr>
              <a:t>AaMtaoM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safaš</a:t>
            </a:r>
            <a:endParaRPr lang="ru-RU" sz="2400" b="1" dirty="0" smtClean="0"/>
          </a:p>
          <a:p>
            <a:pPr algn="ctr"/>
            <a:r>
              <a:rPr lang="en-US" sz="2400" b="1" dirty="0" err="1" smtClean="0">
                <a:latin typeface="Shusha" pitchFamily="2" charset="0"/>
              </a:rPr>
              <a:t>raoga–p`itkar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xamata</a:t>
            </a:r>
            <a:r>
              <a:rPr lang="en-US" sz="2400" b="1" dirty="0" smtClean="0">
                <a:latin typeface="Shusha" pitchFamily="2" charset="0"/>
              </a:rPr>
              <a:t> ka </a:t>
            </a:r>
            <a:r>
              <a:rPr lang="en-US" sz="2400" b="1" dirty="0" err="1" smtClean="0">
                <a:latin typeface="Shusha" pitchFamily="2" charset="0"/>
              </a:rPr>
              <a:t>Sai</a:t>
            </a:r>
            <a:r>
              <a:rPr lang="en-US" sz="2400" b="1" dirty="0" smtClean="0">
                <a:latin typeface="Shusha" pitchFamily="2" charset="0"/>
              </a:rPr>
              <a:t>&gt;</a:t>
            </a:r>
            <a:r>
              <a:rPr lang="en-US" sz="2400" b="1" dirty="0" err="1" smtClean="0">
                <a:latin typeface="Shusha" pitchFamily="2" charset="0"/>
              </a:rPr>
              <a:t>vaQa-na</a:t>
            </a:r>
            <a:endParaRPr lang="ru-RU" sz="2400" b="1" dirty="0" smtClean="0"/>
          </a:p>
          <a:p>
            <a:pPr algn="ctr"/>
            <a:r>
              <a:rPr lang="en-US" sz="2400" b="1" dirty="0" err="1" smtClean="0">
                <a:latin typeface="Shusha" pitchFamily="2" charset="0"/>
              </a:rPr>
              <a:t>tMi~ka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p`NaalaI</a:t>
            </a:r>
            <a:r>
              <a:rPr lang="en-US" sz="2400" b="1" dirty="0" smtClean="0">
                <a:latin typeface="Shusha" pitchFamily="2" charset="0"/>
              </a:rPr>
              <a:t> ka </a:t>
            </a:r>
            <a:r>
              <a:rPr lang="en-US" sz="2400" b="1" dirty="0" err="1" smtClean="0">
                <a:latin typeface="Shusha" pitchFamily="2" charset="0"/>
              </a:rPr>
              <a:t>Sai</a:t>
            </a:r>
            <a:r>
              <a:rPr lang="en-US" sz="2400" b="1" dirty="0" smtClean="0">
                <a:latin typeface="Shusha" pitchFamily="2" charset="0"/>
              </a:rPr>
              <a:t>&gt;</a:t>
            </a:r>
            <a:r>
              <a:rPr lang="en-US" sz="2400" b="1" dirty="0" err="1" smtClean="0">
                <a:latin typeface="Shusha" pitchFamily="2" charset="0"/>
              </a:rPr>
              <a:t>vaQa-naÑ</a:t>
            </a:r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"/>
          <p:cNvSpPr/>
          <p:nvPr/>
        </p:nvSpPr>
        <p:spPr>
          <a:xfrm>
            <a:off x="467545" y="3861046"/>
            <a:ext cx="260425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7030A0"/>
                </a:solidFill>
                <a:latin typeface="Shusha" pitchFamily="2" charset="0"/>
              </a:rPr>
              <a:t>safaš</a:t>
            </a:r>
            <a:r>
              <a:rPr lang="en-US" sz="2400" b="1" u="sng" dirty="0" smtClean="0">
                <a:solidFill>
                  <a:srgbClr val="7030A0"/>
                </a:solidFill>
                <a:latin typeface="Shusha" pitchFamily="2" charset="0"/>
              </a:rPr>
              <a:t> </a:t>
            </a:r>
            <a:r>
              <a:rPr lang="en-US" sz="2400" b="1" u="sng" dirty="0" err="1" smtClean="0">
                <a:solidFill>
                  <a:srgbClr val="7030A0"/>
                </a:solidFill>
                <a:latin typeface="Shusha" pitchFamily="2" charset="0"/>
              </a:rPr>
              <a:t>kaya-Ëma</a:t>
            </a:r>
            <a:r>
              <a:rPr lang="en-US" sz="2400" b="1" u="sng" dirty="0" smtClean="0">
                <a:solidFill>
                  <a:srgbClr val="7030A0"/>
                </a:solidFill>
                <a:latin typeface="Shusha" pitchFamily="2" charset="0"/>
              </a:rPr>
              <a:t> ka </a:t>
            </a:r>
            <a:r>
              <a:rPr lang="en-US" sz="2400" b="1" u="sng" dirty="0" err="1" smtClean="0">
                <a:solidFill>
                  <a:srgbClr val="7030A0"/>
                </a:solidFill>
                <a:latin typeface="Shusha" pitchFamily="2" charset="0"/>
              </a:rPr>
              <a:t>carNa</a:t>
            </a:r>
            <a:r>
              <a:rPr lang="en-US" sz="2400" b="1" u="sng" dirty="0" smtClean="0">
                <a:solidFill>
                  <a:srgbClr val="7030A0"/>
                </a:solidFill>
                <a:latin typeface="Shusha" pitchFamily="2" charset="0"/>
              </a:rPr>
              <a:t> 1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  <a:cs typeface="Arial" pitchFamily="34" charset="0"/>
              </a:rPr>
              <a:t>TOXFIGHTER ACTIVE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  <a:cs typeface="Arial" pitchFamily="34" charset="0"/>
              </a:rPr>
              <a:t>NSTABIL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  <a:cs typeface="Arial" pitchFamily="34" charset="0"/>
              </a:rPr>
              <a:t>ARTEMIZIN-M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  <a:cs typeface="Arial" pitchFamily="34" charset="0"/>
              </a:rPr>
              <a:t>PERSHIPHEN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  <a:cs typeface="Arial" pitchFamily="34" charset="0"/>
              </a:rPr>
              <a:t>GTRIGEL</a:t>
            </a:r>
          </a:p>
        </p:txBody>
      </p:sp>
      <p:pic>
        <p:nvPicPr>
          <p:cNvPr id="20" name="Picture 19" descr="brand clym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  <p:pic>
        <p:nvPicPr>
          <p:cNvPr id="21" name="Picture 20" descr="to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0" y="928670"/>
            <a:ext cx="1714512" cy="1525916"/>
          </a:xfrm>
          <a:prstGeom prst="rect">
            <a:avLst/>
          </a:prstGeom>
        </p:spPr>
      </p:pic>
      <p:pic>
        <p:nvPicPr>
          <p:cNvPr id="26" name="Picture 25" descr="neurostabi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72" y="785794"/>
            <a:ext cx="1152524" cy="2080475"/>
          </a:xfrm>
          <a:prstGeom prst="rect">
            <a:avLst/>
          </a:prstGeom>
        </p:spPr>
      </p:pic>
      <p:pic>
        <p:nvPicPr>
          <p:cNvPr id="27" name="Picture 26" descr="Artemizin M ind tra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86182" y="3500438"/>
            <a:ext cx="1428760" cy="2397646"/>
          </a:xfrm>
          <a:prstGeom prst="rect">
            <a:avLst/>
          </a:prstGeom>
        </p:spPr>
      </p:pic>
      <p:pic>
        <p:nvPicPr>
          <p:cNvPr id="28" name="Picture 27" descr="cetra complex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4942" y="3643314"/>
            <a:ext cx="2143172" cy="1656087"/>
          </a:xfrm>
          <a:prstGeom prst="rect">
            <a:avLst/>
          </a:prstGeom>
        </p:spPr>
      </p:pic>
      <p:pic>
        <p:nvPicPr>
          <p:cNvPr id="29" name="Picture 28" descr="persiphen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2396" y="3309937"/>
            <a:ext cx="1385689" cy="2309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09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urgel reflec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4" y="3214686"/>
            <a:ext cx="2947797" cy="2210848"/>
          </a:xfrm>
          <a:prstGeom prst="rect">
            <a:avLst/>
          </a:prstGeom>
        </p:spPr>
      </p:pic>
      <p:pic>
        <p:nvPicPr>
          <p:cNvPr id="21" name="Picture 20" descr="sorbiogel reflec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3286124"/>
            <a:ext cx="2880320" cy="21602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005064"/>
            <a:ext cx="3504100" cy="28529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u="sng" dirty="0" err="1" smtClean="0">
                <a:solidFill>
                  <a:srgbClr val="7030A0"/>
                </a:solidFill>
                <a:latin typeface="Shusha" pitchFamily="2" charset="0"/>
              </a:rPr>
              <a:t>safaš</a:t>
            </a:r>
            <a:r>
              <a:rPr lang="en-US" sz="2800" b="1" u="sng" dirty="0" smtClean="0">
                <a:solidFill>
                  <a:srgbClr val="7030A0"/>
                </a:solidFill>
                <a:latin typeface="Shusha" pitchFamily="2" charset="0"/>
              </a:rPr>
              <a:t> </a:t>
            </a:r>
            <a:r>
              <a:rPr lang="en-US" sz="2800" b="1" u="sng" dirty="0" err="1" smtClean="0">
                <a:solidFill>
                  <a:srgbClr val="7030A0"/>
                </a:solidFill>
                <a:latin typeface="Shusha" pitchFamily="2" charset="0"/>
              </a:rPr>
              <a:t>kaya-Ëma</a:t>
            </a:r>
            <a:r>
              <a:rPr lang="en-US" sz="2800" b="1" u="sng" dirty="0" smtClean="0">
                <a:solidFill>
                  <a:srgbClr val="7030A0"/>
                </a:solidFill>
                <a:latin typeface="Shusha" pitchFamily="2" charset="0"/>
              </a:rPr>
              <a:t> ka </a:t>
            </a:r>
            <a:r>
              <a:rPr lang="en-US" sz="2800" b="1" u="sng" dirty="0" err="1" smtClean="0">
                <a:solidFill>
                  <a:srgbClr val="7030A0"/>
                </a:solidFill>
                <a:latin typeface="Shusha" pitchFamily="2" charset="0"/>
              </a:rPr>
              <a:t>carNa</a:t>
            </a:r>
            <a:r>
              <a:rPr lang="en-US" sz="2800" b="1" u="sng" dirty="0" smtClean="0">
                <a:solidFill>
                  <a:srgbClr val="7030A0"/>
                </a:solidFill>
                <a:latin typeface="Shusha" pitchFamily="2" charset="0"/>
              </a:rPr>
              <a:t> 2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ENZYME COMPLEX PLUS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PHYTOREN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HEPAR FORMULA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UROGEL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SORBIOGEL</a:t>
            </a:r>
          </a:p>
        </p:txBody>
      </p:sp>
      <p:pic>
        <p:nvPicPr>
          <p:cNvPr id="5" name="Рисунок 4" descr="gree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7573" y="0"/>
            <a:ext cx="366039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 descr="green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700" y="1988840"/>
            <a:ext cx="18049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195736" y="1772940"/>
            <a:ext cx="936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2817" y="113191"/>
            <a:ext cx="5741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latin typeface="Shusha" pitchFamily="2" charset="0"/>
              </a:rPr>
              <a:t>safaš</a:t>
            </a:r>
            <a:r>
              <a:rPr lang="en-US" sz="3200" b="1" u="sng" dirty="0" smtClean="0">
                <a:latin typeface="Shusha" pitchFamily="2" charset="0"/>
              </a:rPr>
              <a:t> </a:t>
            </a:r>
            <a:r>
              <a:rPr lang="en-US" sz="3200" b="1" u="sng" dirty="0" err="1" smtClean="0">
                <a:latin typeface="Shusha" pitchFamily="2" charset="0"/>
              </a:rPr>
              <a:t>kaya-Ëma</a:t>
            </a:r>
            <a:r>
              <a:rPr lang="en-US" sz="3200" b="1" u="sng" dirty="0" smtClean="0">
                <a:latin typeface="Shusha" pitchFamily="2" charset="0"/>
              </a:rPr>
              <a:t> ka </a:t>
            </a:r>
            <a:r>
              <a:rPr lang="en-US" sz="3200" b="1" u="sng" dirty="0" err="1" smtClean="0">
                <a:latin typeface="Shusha" pitchFamily="2" charset="0"/>
              </a:rPr>
              <a:t>carNa</a:t>
            </a:r>
            <a:r>
              <a:rPr lang="en-US" sz="3200" b="1" u="sng" dirty="0" smtClean="0">
                <a:latin typeface="Shusha" pitchFamily="2" charset="0"/>
              </a:rPr>
              <a:t> 2</a:t>
            </a:r>
            <a:endParaRPr lang="ru-RU" sz="3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0175" y="5805264"/>
            <a:ext cx="50360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latin typeface="Shusha" pitchFamily="2" charset="0"/>
              </a:rPr>
              <a:t>safaš</a:t>
            </a:r>
            <a:r>
              <a:rPr lang="en-US" sz="2800" b="1" dirty="0" smtClean="0">
                <a:latin typeface="Shusha" pitchFamily="2" charset="0"/>
              </a:rPr>
              <a:t> ka </a:t>
            </a:r>
            <a:r>
              <a:rPr lang="en-US" sz="2800" b="1" dirty="0" err="1" smtClean="0">
                <a:latin typeface="Shusha" pitchFamily="2" charset="0"/>
              </a:rPr>
              <a:t>kaya-Ëma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saala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maoM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kma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sao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kma</a:t>
            </a:r>
            <a:r>
              <a:rPr lang="en-US" sz="2800" b="1" dirty="0" smtClean="0">
                <a:latin typeface="Shusha" pitchFamily="2" charset="0"/>
              </a:rPr>
              <a:t> 1 </a:t>
            </a:r>
            <a:r>
              <a:rPr lang="en-US" sz="2800" b="1" dirty="0" err="1" smtClean="0">
                <a:latin typeface="Shusha" pitchFamily="2" charset="0"/>
              </a:rPr>
              <a:t>yaa</a:t>
            </a:r>
            <a:r>
              <a:rPr lang="en-US" sz="2800" b="1" dirty="0" smtClean="0">
                <a:latin typeface="Shusha" pitchFamily="2" charset="0"/>
              </a:rPr>
              <a:t> 2 </a:t>
            </a:r>
            <a:r>
              <a:rPr lang="en-US" sz="2800" b="1" dirty="0" err="1" smtClean="0">
                <a:latin typeface="Shusha" pitchFamily="2" charset="0"/>
              </a:rPr>
              <a:t>baar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ikyaa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jaanaa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caaihe</a:t>
            </a:r>
            <a:r>
              <a:rPr lang="en-US" sz="2800" b="1" dirty="0" smtClean="0">
                <a:latin typeface="Shusha" pitchFamily="2" charset="0"/>
              </a:rPr>
              <a:t>.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 pitchFamily="34" charset="0"/>
            </a:endParaRPr>
          </a:p>
        </p:txBody>
      </p:sp>
      <p:sp>
        <p:nvSpPr>
          <p:cNvPr id="3" name="AutoShape 4" descr="data:image/jpeg;base64,/9j/4AAQSkZJRgABAQAAAQABAAD/2wCEAAkGBhQSEBQUEhQUFBQVFRQSFBUQFRQWFRUUFBQVFRUUFBQXHCcfFxkkGRQVHy8gIycpLCwsFR4xNTAqNSYrLCkBCQoKDgwOGg8PGiwlHyItLSwsNSkpLDQqNCwpMCwqLCkqLCwsLDQsLSwsLCwsLCwsLCwsLCksLCwsLCksKSwsLP/AABEIASwAqAMBIgACEQEDEQH/xAAbAAACAwEBAQAAAAAAAAAAAAAEBQADBgIBB//EAEkQAAEDAQQECQgHBwMEAwAAAAEAAgMRBBIhMQUGQVETIjJhcXKBkbE0QlKhsrPB0RQjM2KCkvAHJENTc8LhFoOiw9LT8RV0k//EABkBAQADAQEAAAAAAAAAAAAAAAACAwQFAf/EADERAAIBAgQDBgUEAwAAAAAAAAABAgMRBBIhMTIzcQUTQVGBwSJhcqHwFJGx0SRC8f/aAAwDAQACEQMRAD8A+4KKKICKKIHTGk+Aiv3S41DQMsTXM7BggDlFhLTrPO/J1wbmAD1mpS+W1Pdynud1nE+KA+jSWpjeU5o6XAeKofpiEZyx/mB8F88ur1Ab06w2f+a3sqfALn/Uln/mf8X/ACWFAXoCA3P+pLP/ADP+L/kvRrHZ/wCYPyv+SwqiA3g0/B/Nb21HiFczSsJylj/O35r58vEB9JZM05OB6CCu18zoiIbfIzkyPHQ407skB9EUWNsmtkrSL9HjbUUd2EYd4WwjfUA7wD3oDpRRRARRRRARRRRARKdZh9U3rj2XJslWsY+qHXHg5AZd1kadndguf/jRsJ8UWAu2hAAHRZ9IetcOsLhuTUhVvagFRs5G5cFtEfK1CStQFDpQFU62sG09xXkoQMwQBL9Lxj0uwIZ+scY815/KPil84S+UIBy7WfdH3u+QXcOmXvOTR0VPiVn2jFMrAMQgNMw1YehfSbNyG9VvgF84iHEPQvpEHJb0DwQHaiiiAiiiiAiiiiAiWawfZDrjwKZqm1WYSNuuy5swd6AyoC6aF04C+5rTeptpSvQug1ASire1X0Vb2oAKVqEmCPlCDlCAXzBAzBMZmoCYIBZOEBKEytAS+UICgBM7AMQlwGKbaNgcTkgNHEOIehfRYeS3oHgsfq9o9kpIe44UN0ecOstmAgIooogIooogIooogIoQouZJQ0VcQAMySAO8oDNzWEsdQ4HYd43gr0OcNx6UZatIxykBhvXa1NDTGlKE55LgwjYUAKZN7e4qt8g+8jHWc7wfUqXwHd4IACV43lBzO/VExliO4oWVvMgFM5P6CXzh2yqcyoGd3OgEs0TyhH2R20ppO/71EBKR6R7B80B5FZqZlNbGBlXuSuJgJ2npPyWg0XZRuQGp1VsRvXwCGAEVPnE4UG+mOK1SV6Jt7BGxhNCABjgOw5JogIooogIooogIoohNJWzg2VHKODenf2ICjSumRFxW8Z+7Y3rfJZi0TvkNZHF3TkOgbFe6KpqcScSTtK84FAdWBwaTzpqyQJOI6KxryEA3LlW5yAFqcFDbSgL5XIOdR1qVL5UANMEttEaZvFUO+zVQCKeJCGzrRnRldq6Zohu2qAQ2ez4rQaPbQK+OwMbs71fUBAWmZFWLSr48jUeicuzcl19ehAbSx2xsjat7RtCvWQsFsMbwR2jeNy1scgcARkRUIDpRRRARJNLOvSU2NAHacT8E7SS0j61/T8AgBODU4JE3F7cQAZiXBiRxjXJjQABiVbmI90aqdGgAnMVZYjHsVLmoCghckrtyoe5Adl65MqofIqHzIAozrgzoF1oVTrUgGQnVsc6S/SlbFaUA/jfVaXQE1YyD5p9R/wA1WPssy0+rbsZPw/FAPFFFEBEltA+sd0/AJ0s2NItdaZojhIx1bp85jmgh7d4zB3EIAoLsBeBdAIDyi5IVl1ckICpwVTgrnKlyAoeFRIERIh5EANIhZETIUJKUANK9ByyIiYpfOUBVLOhZLSvJihHoAn6UibPNVLGo+yIDR2DJa7Vj+J+H4rJaPGC2Or0JbfrhUNNNtONiUA5UUUQEWB1gsDZbW8EuY5rr0cseD4zcYcN7TXFvrGNd8sVpPy2Tt92xYcZNwUGvP2ZfQipNp+QNZ9M2qAls7BaGNqDLZ+UKEgl8ezEbgOcp7YdMRSjiu7HCh+Syml3EWthBIN+XEGh5btq0FlfedxgCbzxUgXsJKDjDHJKWMUnlki2rhXBKSe45ouXBBz6dbCQ1zCQQTUUNKOI29C7j1hs7s6t6Qfhgrf1dHNlclf5lHc1LXSLXBUvCIbbLO7KUd4XZhjOUg9XzV0Zxlsytxa3QtkCHkCNtUVMje6EmtekbvmPPQFM8OpUHMEJPrHT+DKegIKXWMnKzzHs/wgC50vnVMmmZTlZpO2v/AGoKa3zH+E1vWcPmF5dIHc6EcqpbRJtcwdGPhVVttNNpd2KPeQ8yWVhcERcaNBJ+6CfBaPRmrch4zyyJm10jh4fMhZyLTDxg0ho5gF0LS+Q1c5zusSaKSdzyxvY9JWazikVZpB57sGNOwgYfranmqtpdJwr3mriW1P5suZYDRwqDdGOGO3PHoW81O5Mlc6tr/wAl6eGiUUUQEWL0mP32T9fw2raLG6V8tf2e6audj+GH1ezNOH3fT+hNpvypnXk9tye2Icb8cnvEi075Szrye05P7Gcfxv8AVJ/lYaXG/wA8WdGvy4g+m4qub0O9spbwK085bShFcXe0UstFmB3DmCz4rDXm5J7ldGtaOWwnewDNDSy0yCaSWMqk2A7lj7mXgjRnj4iZ73Hzj2Ehc8I/03/md804NhO5UyWWmxTVGfzDqxFrpHgYvf8Amd80JI9xzc78xTOWA7kPJAdymqcvmVOSFkjUJKmcsJQcsJWiMGVuSFj21UEaJdFRcOFPD5rqYekZKszgbkfZY60A7fmgGeOA+P6/9rQavWasjQA1zqijXVo4kgDLKlb2zBpXRMpo9E6KaG8curdvBsbS4gHEF5Ao0Gi1OrcN3hNvINd+DqHuolNi0yBI4MP1bQ9znAYyyUJDnEZAkYAbB3PtDDF+FMW4buVQIBmooogIsbpfy1/Z7oLZLHaX8td0N92ub2jwR+r2Zpw3E+nuhNp8fvLOu/2nJ/Y8/wAb/bSHT/lDOu72in9iGf8AUd7SxU38b/PFnQq8uPQMnirtpi/2iqobsbqmj3cQBu362QRtJ3Yk/lO5G3MCdgL612YldOeTOyIUNxvCSG6DTZE3HIk3zXPibKrqQopyzs5kptKyFfAlz5Tn9a8DoabtPUVDZTuRNicPqxQkyzWk504gkldePNyBh6QUspbI2PjfacK4UrjGwkB43NILDUnzhvXsqCbbPFUdrC+bDIICZuZIOAJPYKo2WYVjDTevwiaoyAcQG5gGh41MPMO8JXpyVwiLW8uQiJnWeQ0HoFanmqqXSvNJlinaNxRYdKGWUigucHfF2pPKaBj0E7NiImHMUos9qZBJKRWjWxxxtaKudV8ga0flb3he2rToELn0ODjHdDm1Drtag0IyoRhtCVaLzfCtBCemrL5uj1oKavMgm2wVlkcXcW60vc4EkcchoAAAyrtz5kDaNIurQtANCfOcBkKEA4mrgOwqP6eeZpHveRtqGMmD6kGoBphVVyNw9Xf+j3L2FjQ3i0unEUwrWmOPNRR+zp+H+VrorQpqbnEbDUZeC3WrFgvAgGj+CdjQEt4XAkUxJuNIAJzfsWKj2dHyW40VanQtmljAqzggWuBoWPYBezwo5oPerysc6v6JHCFvmxEh5p9pLiCKeiG4dv3loNGvq6Q7yD31QejAWwsqWtMrL5INDeLbznUO3ecd+Cs1fkvcIdl4U6KE/FAN1FFEBCsfpjy09DfdlbBZDTPlp6G+w5c3tHlx+r2Zpw3E+gm1g+3Z/Ud4lPrFt67vFIdYft2dcp9Y9vXd4hYYcx9fdnRqcuPQcwZHrPBB2iuS5igDBxcOfAE4AAk7TQAV5l3Bkes7xXTiu7BfCjjy3F9os/GbE0ERsiBIbXEvdg0uzIpG6orjUVqpNZC6uDh9U+AUbg1r7taCn3RzYK/6M0EnMuIJLsTgKDPIAbBTM7yq3wN9EdwUrHgvtcNCC91A1oa0EhoADbuO122gOAvGgrikloYDNfq94aHXBHG51HOBBeXZVDSQB9481NGYgMgB0ADwVEwUWDByauvLiaPBvNNSY20a0ClOM4hwdU1ptyQsurZDcXNHGvHjvIu5UuhmDqAC9XYMFuJ40qtcdVTUqSitCyMYt6mSfodgBF7GpN6jsGjG7QmmQzpXBBWGzscCXekQASaUF3Ogx4wOe7FaK3We81wrdqKVArtFcKjZUJT9AugBr30G8MrUkkm9zkk5bVVCtJx+Jq/sTlBJ6LQ4bJWu8Ooa7Dgd/OO9VvGXTT1BXtgABoN52kk7ycyVTLt7/n6itVNJLQqnuexHk9FPVX4LS6C0xceeEF6N7OCe0AckCgIG8Y95WZiNcO0frpqjLLaKGhVhA381tiNXNc6SRwuCoIbEwYUbgKmniU51UdVknWB7KUHgsFBbmjAGrqEgDcMyTsyK2OoLyYpCcy8V3cnZzKDmlJR8yWV2ualRRRTIkWR02P33sb7DlrlkdOeWjqt9l65vaPLXVe5pw3E+gl1i+2Z1/gE9sjs+u74JFrF9qzrjwCe2McrrnwasMeY+rOjU5Ueg7g29Z3iunBcwed1neKyWmZy60yEOcLt1guuc08VoJxaR5znLq1sRHD0lOXQ5kKTqzyo1blS9L47e76CZAeO2J+Jx48YLSTXPFte1JXaxzNzdEdgvsIr3PHgvauLpUrZnvtoeQozne3gaKQIaRLWay8V99oD2se9tCbr7rS4tqcWmgyxwB3IOTWN/8pv/AOjv/GjxdFRUs2j2Co1L2tsMZgl87ELNrE6hPBDAE/aHZ/toOXT7jWkbaVIxedhIyDeZVvE0Ws2bQkqVRO1iy0QoCWFVWnTz/RjydhxicGOdvHooaPSLzIA4to4luDaY0NNp2inavIzpNqz3PWpq53I1A2h4aQS4DpIHj+sVVpacmQgEgAAUBIqTia0zwISmXf8AdZjt5DdqtdeMbpLa33Id23ZsZzTiPOpzIApkKVrXZ/hWTWol1G1AbgS2tak0xIyFcOmqX26Sr3cwujsrX1n1Jg8NZUCtXEu2YYjb30HOV5Oo5KSvZL8/kRjZrTcPs09TU53C0necW1X0r9noPAydcU/KMl8yhjrdp6N49NHOI769y+ofs/8AJ39f4LLQu62v5oXVLKGhqFFFF1TGRZHTw/fW9Vvg9a5ZHWDy1vVZ/eud2jyl1XuacNxPoJNYvtWddvstT2xnB3X/ALWpFrH9ozrs9hieWM8rrf2NWBcx9WdGpy49B3CeVuvOWDc6+4yVob1S2uJ4dz3VpzFrB+Ja/Sc92zzHabzR0vowetyzjNEPfCZW3CG3yGlpvUjqMHY48U0wC1YuMqijCMb6N7+if3MNBqLcm7ar+y6xy/udqZ6LXvHQ+M/3Md3oPR8jGztMhaGXZAb5AaQQMDXPoXkU1BMNj7PKO1rS9vqvquCzGSRrGkNJvGrgTyRXIELDGpKXcSirtXX7aGhxS7xPbQDib9mKV48YAcK1Be0AEHPA0PSUdrFY2MdHcY1tRJW40NrTg6Vp0lMbHoC48PkeHFuLWtbRtcrxqSTTZlvxwQetPKi/3f8AprWqEqWFqZ93d9Cl1FOtHKB6HsMcjZC9jXG+ALzQcODZhj0lIbaPtN16TopwjlpdAcmT+p/041nLU6hefvye8co1l/j0rea/g9hzJ+oZpO1QmORsZjqWPpcA2AnMDcs7O/MjNpqOkUcPgnekNDlkb3F966x+AbTNpbnU70hkZQuOxziO1rWfBw7lbis7yykrNXf3RCllV0tmCyz3nE7ze7HE0HcELLlh6LPdtRMjKGvpCvYHOaPUPWh37KZ3WU6bjaKKT+Lz0++p7pp6nAJxJ2ivrcCe8FaCdjXNc7MtN2oJwNRUUy2+tJbWy64DcxoHOeMmFn0a+9TZXlVw5iW7Xfqq1KLWaKV/+FTadnca6Hs5cXACpuPIHTVo9ZX1bU+y8HZ7ufGJPSQK05vksNoiyAEXRiQG12kDAYr6Dq+2kZr6R8Ar6VFU+pXObkNFFFFeVkWR1i8sZ1WeL1rlkdZPLGdRntPXO7R5S6o04bj9BHrHy2ddnsMTuxHB3W/sakesfLZ12e7YnViODukewxYVzH1Z0Z8qPT3G09jbKxzHVpfrxTQ1aQR61ZZbKI42xipa0XcaVO8mm01PehLfpLgWXrt6st0it2guucSMDU0ZltrmF1FpuF9LsjTeLWgHB159boLTiCbrsCNi7cErX8TjyfgZq16vTtaQxrX0Ba0teBUFpZiHUpxSd6t0VY5G2hpdG9oAfUuApi3DEEhalypeVnjgqUZKUb6Nv9y115tNPxKpCszrW+hiqaD6zP8A21pHlDyFX1qfewcH4lUJZJKRntXngskpiOE2f02LOWo1Lx9+TIY/aO5lupSg5XKieFUqcad+G32LY1mpOVtzHWu0zyNI+scCHVHB0BF120NG2m1UyWF5hPFIdwl5odhUXQ055be5amcpdaCrI0F/s291r8yDqeSsZ+2aNJLaFoAY1mNa8UnYOnehm6PDSCSSRd3AVa0Cu/ZVN50HIre7je9iOZ2scsYK1oK5V296YWUpe1HWcqZEcsnvO+juiPByFsJnDyHF5lgZPE1oODRHOWXqVvB1DhRb/U/yWPqx+6YsC0/XQf8A3LcewaRhC3+qHksfVZ7tiAdKKKICLIay+WR9RntPWvWQ1n8sj6rfbeuf2hyvVGjD8XoItZDxmdaP3bE5sRwd0j3bEl1kzZ1o/dsTixnB3S33bFgXMfVnRnyo9A/SVrDGcaMyB0zYyAK0vil81BoBt5is9NY7E4saS+AsdHi81DheLeVVwBfQEnA4NyphrYXcrrHwCHteioZOXGxxzqWiuVMxjlh0LuQ4TkS3M7Z9BkAfRrXW7QGp41L3CUddOBN53mjB+xWyWK3MDbsoeeKHF5BvXc3NDm4F2GFaCppsRlv1ZjkN69I14oQ++SahrWgmuJNGjGta7RVBv1ckbG9sdoeHOuccghzbjXB1KGlXXqkgDEV3UmRK/pFtuPqxt8NhDTxHNc4vpMQA4ENu4gHHDM5IGXTdqvlpg2SOAuOJutayjqh1OW4imNRliiJtGWwE3Zw4EOwc5wpVoApQZg4g/Mg0Wiy201AeynGqCRj9UGgVDahvCVdUGoFMskBVJpS1kgCACoqS5r6NPBsN2hcC433ObsFG8yBtGk7XfLWxCtHkVaQHXWxitS+gF5ziM64DetHZmObEwPNXhrQ473AAE96plKAzU8lsNRdY3HAgsy4lRjXZfoaDEjCiJtBR86XWhAL5yg3lFzoKQoCNKOsyAajrKUA5tuiBFaGzwRySyvMs0kbXtfdc202UPZGG4NAkc8mtSKmvJX0TVZtILvokMrvusaKr5r9Ljjlk+jtk4ad1999wc1rnlxLGAUusvOe6hxJcK4BfRdToi2zXSakONSdputqe9ePc9Hqiii9PCLIa0D98i52At57rzfHYHNPRXctes7rVo/hboDrj2gPjeM2PaTQ84xII2glVVaSqxyslCTi7mS1kzZ1o/dsTexHB34fdsSG3zOlIY5lydjml8XpNAA4SE+e0htaZjnonliPK/D7ti5MoShUd/mdTPGVJWY9hPK63wC7JVMB5XT8Au3OXYhscqW544qpxXTiqnlTPCt5Q8hVshQ8hQA8hQkpRUhQcpQAkyXTlG2qSgJ3AnuSC06X3N7z8lVUrQp8TJxhKWx7Og3oW0aSedw6P8qzRkhOJNcfkoQxEakssT2VNxV2eC1NBzqeZXstBNKYceMYc7wDj0JRDyj2+KZ2RhcWhoJN+PACp5Y2KhVpTkkWqCiaXQdgEeObjm4/Du7aL6fq/DdiIOd415jRuCymi9GizgPmpwpxjiON3c+TdzD9DU6turDU4kucSTvwW8zDVRRRARKtMM4zTzEfFNUPbrNfYRtzHSgM1pHRUc7QJBiMWuGDmHe12zwQsVlljwf8AXN9MYSfi9L19KZhdArxxT0Z6nbY9s4qCRtNfUB8F6SvWSkZFX/TQeWwO58iiVjwDc5VPKPcYT6TfWPiqJbMzzZAenBegAeUPIVdaTdzx6EqtGl425k9yAukKElKDm1lhG135SgZtaIdl89Df8oAjSB4j+q7wKyMpTq0acDwQ2KUggjKmfeljo3HKEjruPhgsGKw8qsk14GilUUE0xZKUXow0GNc/krOAftut6o+KgqNvap0MN3bzNnlSrmVkWaP0DU3pHtY3nz7AtRo3SkVnwszOPkZpAC78A2frArKtdU449KZWI4rRGnGGyKnJvc1VkmLjecSScSTiSelbnV2OlnbXbV3YTh6gFidBWIzPaxvS4+i3aflzr6NHGGgAYAAADmGAVhE6UUUQEUUUQANv0de4zcHbtjunnSgkg0III2FaC02psbbzjQZb8TuG1A2q1xOoHtdQ1uvDTj1aY+pRcktyLkluK3TAEA5urTsxXpcqrRo/G9G84uuUkwLX0yA3481EOy0XGtvl3GyLwce3coqeupFT11CXFVPKhlB2qtzlYWHDyhpVc8od5QA8jRuHcELJ+qIiQoSUoAaYpfOjZnJfO5ABTFCOKIldsGaZaN1JtloPFiLGnzpuI3pFcT2AoBKw4rS6s6BltLvq28UHjSO5De3aeYY9Ga1mg/2WQx0daHGZ3oirY+3a71DmW2hhaxoa1oa0CgDQAANwAyQAmiNDss8d1mJOLnHNx5+bcNiOUUQEUUUQA1qtD2kBrL1du7Zj3jsruVJt0n8o50zzzxGG8HvG9HqUUWn5kWn5i2WN8skebA1pecPPOFBUUqBXvXtnspaWChox8lD90tNPGnYmNF4vMniMi3FbNFE1dWhL5HCorQlxF5uOd2mddiqg0MS17SSKXo2VANWXi6pqNpOY3J0ovO7iR7uIkdYWujaTDxrpL6BzDUAejmSarxurjHCoMjDjhUHaaZiqeKBSSsSSsZyTVN2yb8zPk5DP1Rl2SM7Q4LWKKRIxjtTJj/Ej/wCfyXn+g5DnMwdDHH4hbRRAY1n7OG+fO89RjW+JKNs/7PbI3lNfJ/UefBtFpVEAHYtDww/ZRRs52taD35oxRRARRRRARRRRARRR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98789"/>
            <a:ext cx="2571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latin typeface="Shusha" pitchFamily="2" charset="0"/>
              </a:rPr>
              <a:t>laIvar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AaOr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ikDnaI</a:t>
            </a:r>
            <a:endParaRPr lang="en-US" sz="3600" b="1" dirty="0" smtClean="0">
              <a:latin typeface="Shusha" pitchFamily="2" charset="0"/>
            </a:endParaRPr>
          </a:p>
          <a:p>
            <a:pPr algn="ctr"/>
            <a:r>
              <a:rPr lang="hi-IN" sz="2400" b="1" dirty="0" smtClean="0">
                <a:latin typeface="Shusha" pitchFamily="2" charset="0"/>
              </a:rPr>
              <a:t>की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safaš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brand clym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  <p:pic>
        <p:nvPicPr>
          <p:cNvPr id="23" name="Picture 22" descr="enzym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48" y="1071546"/>
            <a:ext cx="2904800" cy="2133707"/>
          </a:xfrm>
          <a:prstGeom prst="rect">
            <a:avLst/>
          </a:prstGeom>
        </p:spPr>
      </p:pic>
      <p:pic>
        <p:nvPicPr>
          <p:cNvPr id="24" name="Picture 23" descr="phytore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6182" y="3214686"/>
            <a:ext cx="1500198" cy="2574807"/>
          </a:xfrm>
          <a:prstGeom prst="rect">
            <a:avLst/>
          </a:prstGeom>
        </p:spPr>
      </p:pic>
      <p:pic>
        <p:nvPicPr>
          <p:cNvPr id="25" name="Picture 24" descr="hepar formul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8082" y="857232"/>
            <a:ext cx="1500166" cy="26608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46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3861048"/>
            <a:ext cx="3252580" cy="29969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u="sng" dirty="0" err="1" smtClean="0">
                <a:solidFill>
                  <a:srgbClr val="7030A0"/>
                </a:solidFill>
                <a:latin typeface="Shusha" pitchFamily="2" charset="0"/>
              </a:rPr>
              <a:t>safaš</a:t>
            </a:r>
            <a:r>
              <a:rPr lang="en-US" sz="2800" b="1" u="sng" dirty="0" smtClean="0">
                <a:solidFill>
                  <a:srgbClr val="7030A0"/>
                </a:solidFill>
                <a:latin typeface="Shusha" pitchFamily="2" charset="0"/>
              </a:rPr>
              <a:t> </a:t>
            </a:r>
            <a:r>
              <a:rPr lang="en-US" sz="2800" b="1" u="sng" dirty="0" err="1" smtClean="0">
                <a:solidFill>
                  <a:srgbClr val="7030A0"/>
                </a:solidFill>
                <a:latin typeface="Shusha" pitchFamily="2" charset="0"/>
              </a:rPr>
              <a:t>kaya-Ëma</a:t>
            </a:r>
            <a:r>
              <a:rPr lang="en-US" sz="2800" b="1" u="sng" dirty="0" smtClean="0">
                <a:solidFill>
                  <a:srgbClr val="7030A0"/>
                </a:solidFill>
                <a:latin typeface="Shusha" pitchFamily="2" charset="0"/>
              </a:rPr>
              <a:t> ka </a:t>
            </a:r>
            <a:r>
              <a:rPr lang="en-US" sz="2800" b="1" u="sng" dirty="0" err="1" smtClean="0">
                <a:solidFill>
                  <a:srgbClr val="7030A0"/>
                </a:solidFill>
                <a:latin typeface="Shusha" pitchFamily="2" charset="0"/>
              </a:rPr>
              <a:t>carNa</a:t>
            </a:r>
            <a:r>
              <a:rPr lang="en-US" sz="2800" b="1" u="sng" dirty="0" smtClean="0">
                <a:solidFill>
                  <a:srgbClr val="7030A0"/>
                </a:solidFill>
                <a:latin typeface="Shusha" pitchFamily="2" charset="0"/>
              </a:rPr>
              <a:t> 3</a:t>
            </a:r>
          </a:p>
          <a:p>
            <a:pPr lvl="0" algn="ctr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DISCOVERY UNI</a:t>
            </a:r>
          </a:p>
          <a:p>
            <a:pPr lvl="0" algn="ctr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CALCI-M</a:t>
            </a:r>
          </a:p>
          <a:p>
            <a:pPr lvl="0" algn="ctr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ANY KIND OF KISSEL</a:t>
            </a:r>
          </a:p>
          <a:p>
            <a:pPr lvl="0" algn="ctr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ANY KIND OF SHAKES</a:t>
            </a:r>
          </a:p>
        </p:txBody>
      </p:sp>
      <p:pic>
        <p:nvPicPr>
          <p:cNvPr id="5" name="Рисунок 4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7573" y="0"/>
            <a:ext cx="366039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2000240"/>
            <a:ext cx="18049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928794" y="1785926"/>
            <a:ext cx="936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4100" y="113191"/>
            <a:ext cx="5639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Shusha" pitchFamily="2" charset="0"/>
              </a:rPr>
              <a:t>safaš</a:t>
            </a:r>
            <a:r>
              <a:rPr lang="en-US" sz="3200" b="1" dirty="0" smtClean="0">
                <a:latin typeface="Shusha" pitchFamily="2" charset="0"/>
              </a:rPr>
              <a:t> </a:t>
            </a:r>
            <a:r>
              <a:rPr lang="en-US" sz="3200" b="1" dirty="0" err="1" smtClean="0">
                <a:latin typeface="Shusha" pitchFamily="2" charset="0"/>
              </a:rPr>
              <a:t>kaya-Ëma</a:t>
            </a:r>
            <a:r>
              <a:rPr lang="en-US" sz="3200" b="1" dirty="0" smtClean="0">
                <a:latin typeface="Shusha" pitchFamily="2" charset="0"/>
              </a:rPr>
              <a:t> ka </a:t>
            </a:r>
            <a:r>
              <a:rPr lang="en-US" sz="3200" b="1" dirty="0" err="1" smtClean="0">
                <a:latin typeface="Shusha" pitchFamily="2" charset="0"/>
              </a:rPr>
              <a:t>carNa</a:t>
            </a:r>
            <a:r>
              <a:rPr lang="en-US" sz="3200" b="1" dirty="0" smtClean="0">
                <a:latin typeface="Shusha" pitchFamily="2" charset="0"/>
              </a:rPr>
              <a:t> 3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4" descr="data:image/jpeg;base64,/9j/4AAQSkZJRgABAQAAAQABAAD/2wCEAAkGBhQSEBQUEhQUFBQVFRQSFBUQFRQWFRUUFBQVFRUUFBQXHCcfFxkkGRQVHy8gIycpLCwsFR4xNTAqNSYrLCkBCQoKDgwOGg8PGiwlHyItLSwsNSkpLDQqNCwpMCwqLCkqLCwsLDQsLSwsLCwsLCwsLCwsLCksLCwsLCksKSwsLP/AABEIASwAqAMBIgACEQEDEQH/xAAbAAACAwEBAQAAAAAAAAAAAAAEBQADBgIBB//EAEkQAAEDAQQECQgHBwMEAwAAAAEAAgMRBBIhMQUGQVETIjJhcXKBkbE0QlKhsrPB0RQjM2KCkvAHJENTc8LhFoOiw9LT8RV0k//EABkBAQADAQEAAAAAAAAAAAAAAAACAwQFAf/EADERAAIBAgQDBgUEAwAAAAAAAAABAgMRBBIhMTIzcQUTQVGBwSJhcqHwFJGx0SRC8f/aAAwDAQACEQMRAD8A+4KKKICKKIHTGk+Aiv3S41DQMsTXM7BggDlFhLTrPO/J1wbmAD1mpS+W1Pdynud1nE+KA+jSWpjeU5o6XAeKofpiEZyx/mB8F88ur1Ab06w2f+a3sqfALn/Uln/mf8X/ACWFAXoCA3P+pLP/ADP+L/kvRrHZ/wCYPyv+SwqiA3g0/B/Nb21HiFczSsJylj/O35r58vEB9JZM05OB6CCu18zoiIbfIzkyPHQ407skB9EUWNsmtkrSL9HjbUUd2EYd4WwjfUA7wD3oDpRRRARRRRARRRRARKdZh9U3rj2XJslWsY+qHXHg5AZd1kadndguf/jRsJ8UWAu2hAAHRZ9IetcOsLhuTUhVvagFRs5G5cFtEfK1CStQFDpQFU62sG09xXkoQMwQBL9Lxj0uwIZ+scY815/KPil84S+UIBy7WfdH3u+QXcOmXvOTR0VPiVn2jFMrAMQgNMw1YehfSbNyG9VvgF84iHEPQvpEHJb0DwQHaiiiAiiiiAiiiiAiWawfZDrjwKZqm1WYSNuuy5swd6AyoC6aF04C+5rTeptpSvQug1ASire1X0Vb2oAKVqEmCPlCDlCAXzBAzBMZmoCYIBZOEBKEytAS+UICgBM7AMQlwGKbaNgcTkgNHEOIehfRYeS3oHgsfq9o9kpIe44UN0ecOstmAgIooogIooogIooogIoQouZJQ0VcQAMySAO8oDNzWEsdQ4HYd43gr0OcNx6UZatIxykBhvXa1NDTGlKE55LgwjYUAKZN7e4qt8g+8jHWc7wfUqXwHd4IACV43lBzO/VExliO4oWVvMgFM5P6CXzh2yqcyoGd3OgEs0TyhH2R20ppO/71EBKR6R7B80B5FZqZlNbGBlXuSuJgJ2npPyWg0XZRuQGp1VsRvXwCGAEVPnE4UG+mOK1SV6Jt7BGxhNCABjgOw5JogIooogIooogIoohNJWzg2VHKODenf2ICjSumRFxW8Z+7Y3rfJZi0TvkNZHF3TkOgbFe6KpqcScSTtK84FAdWBwaTzpqyQJOI6KxryEA3LlW5yAFqcFDbSgL5XIOdR1qVL5UANMEttEaZvFUO+zVQCKeJCGzrRnRldq6Zohu2qAQ2ez4rQaPbQK+OwMbs71fUBAWmZFWLSr48jUeicuzcl19ehAbSx2xsjat7RtCvWQsFsMbwR2jeNy1scgcARkRUIDpRRRARJNLOvSU2NAHacT8E7SS0j61/T8AgBODU4JE3F7cQAZiXBiRxjXJjQABiVbmI90aqdGgAnMVZYjHsVLmoCghckrtyoe5Adl65MqofIqHzIAozrgzoF1oVTrUgGQnVsc6S/SlbFaUA/jfVaXQE1YyD5p9R/wA1WPssy0+rbsZPw/FAPFFFEBEltA+sd0/AJ0s2NItdaZojhIx1bp85jmgh7d4zB3EIAoLsBeBdAIDyi5IVl1ckICpwVTgrnKlyAoeFRIERIh5EANIhZETIUJKUANK9ByyIiYpfOUBVLOhZLSvJihHoAn6UibPNVLGo+yIDR2DJa7Vj+J+H4rJaPGC2Or0JbfrhUNNNtONiUA5UUUQEWB1gsDZbW8EuY5rr0cseD4zcYcN7TXFvrGNd8sVpPy2Tt92xYcZNwUGvP2ZfQipNp+QNZ9M2qAls7BaGNqDLZ+UKEgl8ezEbgOcp7YdMRSjiu7HCh+Syml3EWthBIN+XEGh5btq0FlfedxgCbzxUgXsJKDjDHJKWMUnlki2rhXBKSe45ouXBBz6dbCQ1zCQQTUUNKOI29C7j1hs7s6t6Qfhgrf1dHNlclf5lHc1LXSLXBUvCIbbLO7KUd4XZhjOUg9XzV0Zxlsytxa3QtkCHkCNtUVMje6EmtekbvmPPQFM8OpUHMEJPrHT+DKegIKXWMnKzzHs/wgC50vnVMmmZTlZpO2v/AGoKa3zH+E1vWcPmF5dIHc6EcqpbRJtcwdGPhVVttNNpd2KPeQ8yWVhcERcaNBJ+6CfBaPRmrch4zyyJm10jh4fMhZyLTDxg0ho5gF0LS+Q1c5zusSaKSdzyxvY9JWazikVZpB57sGNOwgYfranmqtpdJwr3mriW1P5suZYDRwqDdGOGO3PHoW81O5Mlc6tr/wAl6eGiUUUQEWL0mP32T9fw2raLG6V8tf2e6audj+GH1ezNOH3fT+hNpvypnXk9tye2Icb8cnvEi075Szrye05P7Gcfxv8AVJ/lYaXG/wA8WdGvy4g+m4qub0O9spbwK085bShFcXe0UstFmB3DmCz4rDXm5J7ldGtaOWwnewDNDSy0yCaSWMqk2A7lj7mXgjRnj4iZ73Hzj2Ehc8I/03/md804NhO5UyWWmxTVGfzDqxFrpHgYvf8Amd80JI9xzc78xTOWA7kPJAdymqcvmVOSFkjUJKmcsJQcsJWiMGVuSFj21UEaJdFRcOFPD5rqYekZKszgbkfZY60A7fmgGeOA+P6/9rQavWasjQA1zqijXVo4kgDLKlb2zBpXRMpo9E6KaG8curdvBsbS4gHEF5Ao0Gi1OrcN3hNvINd+DqHuolNi0yBI4MP1bQ9znAYyyUJDnEZAkYAbB3PtDDF+FMW4buVQIBmooogIsbpfy1/Z7oLZLHaX8td0N92ub2jwR+r2Zpw3E+nuhNp8fvLOu/2nJ/Y8/wAb/bSHT/lDOu72in9iGf8AUd7SxU38b/PFnQq8uPQMnirtpi/2iqobsbqmj3cQBu362QRtJ3Yk/lO5G3MCdgL612YldOeTOyIUNxvCSG6DTZE3HIk3zXPibKrqQopyzs5kptKyFfAlz5Tn9a8DoabtPUVDZTuRNicPqxQkyzWk504gkldePNyBh6QUspbI2PjfacK4UrjGwkB43NILDUnzhvXsqCbbPFUdrC+bDIICZuZIOAJPYKo2WYVjDTevwiaoyAcQG5gGh41MPMO8JXpyVwiLW8uQiJnWeQ0HoFanmqqXSvNJlinaNxRYdKGWUigucHfF2pPKaBj0E7NiImHMUos9qZBJKRWjWxxxtaKudV8ga0flb3he2rToELn0ODjHdDm1Drtag0IyoRhtCVaLzfCtBCemrL5uj1oKavMgm2wVlkcXcW60vc4EkcchoAAAyrtz5kDaNIurQtANCfOcBkKEA4mrgOwqP6eeZpHveRtqGMmD6kGoBphVVyNw9Xf+j3L2FjQ3i0unEUwrWmOPNRR+zp+H+VrorQpqbnEbDUZeC3WrFgvAgGj+CdjQEt4XAkUxJuNIAJzfsWKj2dHyW40VanQtmljAqzggWuBoWPYBezwo5oPerysc6v6JHCFvmxEh5p9pLiCKeiG4dv3loNGvq6Q7yD31QejAWwsqWtMrL5INDeLbznUO3ecd+Cs1fkvcIdl4U6KE/FAN1FFEBCsfpjy09DfdlbBZDTPlp6G+w5c3tHlx+r2Zpw3E+gm1g+3Z/Ud4lPrFt67vFIdYft2dcp9Y9vXd4hYYcx9fdnRqcuPQcwZHrPBB2iuS5igDBxcOfAE4AAk7TQAV5l3Bkes7xXTiu7BfCjjy3F9os/GbE0ERsiBIbXEvdg0uzIpG6orjUVqpNZC6uDh9U+AUbg1r7taCn3RzYK/6M0EnMuIJLsTgKDPIAbBTM7yq3wN9EdwUrHgvtcNCC91A1oa0EhoADbuO122gOAvGgrikloYDNfq94aHXBHG51HOBBeXZVDSQB9481NGYgMgB0ADwVEwUWDByauvLiaPBvNNSY20a0ClOM4hwdU1ptyQsurZDcXNHGvHjvIu5UuhmDqAC9XYMFuJ40qtcdVTUqSitCyMYt6mSfodgBF7GpN6jsGjG7QmmQzpXBBWGzscCXekQASaUF3Ogx4wOe7FaK3We81wrdqKVArtFcKjZUJT9AugBr30G8MrUkkm9zkk5bVVCtJx+Jq/sTlBJ6LQ4bJWu8Ooa7Dgd/OO9VvGXTT1BXtgABoN52kk7ycyVTLt7/n6itVNJLQqnuexHk9FPVX4LS6C0xceeEF6N7OCe0AckCgIG8Y95WZiNcO0frpqjLLaKGhVhA381tiNXNc6SRwuCoIbEwYUbgKmniU51UdVknWB7KUHgsFBbmjAGrqEgDcMyTsyK2OoLyYpCcy8V3cnZzKDmlJR8yWV2ualRRRTIkWR02P33sb7DlrlkdOeWjqt9l65vaPLXVe5pw3E+gl1i+2Z1/gE9sjs+u74JFrF9qzrjwCe2McrrnwasMeY+rOjU5Ueg7g29Z3iunBcwed1neKyWmZy60yEOcLt1guuc08VoJxaR5znLq1sRHD0lOXQ5kKTqzyo1blS9L47e76CZAeO2J+Jx48YLSTXPFte1JXaxzNzdEdgvsIr3PHgvauLpUrZnvtoeQozne3gaKQIaRLWay8V99oD2se9tCbr7rS4tqcWmgyxwB3IOTWN/8pv/AOjv/GjxdFRUs2j2Co1L2tsMZgl87ELNrE6hPBDAE/aHZ/toOXT7jWkbaVIxedhIyDeZVvE0Ws2bQkqVRO1iy0QoCWFVWnTz/RjydhxicGOdvHooaPSLzIA4to4luDaY0NNp2inavIzpNqz3PWpq53I1A2h4aQS4DpIHj+sVVpacmQgEgAAUBIqTia0zwISmXf8AdZjt5DdqtdeMbpLa33Id23ZsZzTiPOpzIApkKVrXZ/hWTWol1G1AbgS2tak0xIyFcOmqX26Sr3cwujsrX1n1Jg8NZUCtXEu2YYjb30HOV5Oo5KSvZL8/kRjZrTcPs09TU53C0necW1X0r9noPAydcU/KMl8yhjrdp6N49NHOI769y+ofs/8AJ39f4LLQu62v5oXVLKGhqFFFF1TGRZHTw/fW9Vvg9a5ZHWDy1vVZ/eud2jyl1XuacNxPoJNYvtWddvstT2xnB3X/ALWpFrH9ozrs9hieWM8rrf2NWBcx9WdGpy49B3CeVuvOWDc6+4yVob1S2uJ4dz3VpzFrB+Ja/Sc92zzHabzR0vowetyzjNEPfCZW3CG3yGlpvUjqMHY48U0wC1YuMqijCMb6N7+if3MNBqLcm7ar+y6xy/udqZ6LXvHQ+M/3Md3oPR8jGztMhaGXZAb5AaQQMDXPoXkU1BMNj7PKO1rS9vqvquCzGSRrGkNJvGrgTyRXIELDGpKXcSirtXX7aGhxS7xPbQDib9mKV48YAcK1Be0AEHPA0PSUdrFY2MdHcY1tRJW40NrTg6Vp0lMbHoC48PkeHFuLWtbRtcrxqSTTZlvxwQetPKi/3f8AprWqEqWFqZ93d9Cl1FOtHKB6HsMcjZC9jXG+ALzQcODZhj0lIbaPtN16TopwjlpdAcmT+p/041nLU6hefvye8co1l/j0rea/g9hzJ+oZpO1QmORsZjqWPpcA2AnMDcs7O/MjNpqOkUcPgnekNDlkb3F966x+AbTNpbnU70hkZQuOxziO1rWfBw7lbis7yykrNXf3RCllV0tmCyz3nE7ze7HE0HcELLlh6LPdtRMjKGvpCvYHOaPUPWh37KZ3WU6bjaKKT+Lz0++p7pp6nAJxJ2ivrcCe8FaCdjXNc7MtN2oJwNRUUy2+tJbWy64DcxoHOeMmFn0a+9TZXlVw5iW7Xfqq1KLWaKV/+FTadnca6Hs5cXACpuPIHTVo9ZX1bU+y8HZ7ufGJPSQK05vksNoiyAEXRiQG12kDAYr6Dq+2kZr6R8Ar6VFU+pXObkNFFFFeVkWR1i8sZ1WeL1rlkdZPLGdRntPXO7R5S6o04bj9BHrHy2ddnsMTuxHB3W/sakesfLZ12e7YnViODukewxYVzH1Z0Z8qPT3G09jbKxzHVpfrxTQ1aQR61ZZbKI42xipa0XcaVO8mm01PehLfpLgWXrt6st0it2guucSMDU0ZltrmF1FpuF9LsjTeLWgHB159boLTiCbrsCNi7cErX8TjyfgZq16vTtaQxrX0Ba0teBUFpZiHUpxSd6t0VY5G2hpdG9oAfUuApi3DEEhalypeVnjgqUZKUb6Nv9y115tNPxKpCszrW+hiqaD6zP8A21pHlDyFX1qfewcH4lUJZJKRntXngskpiOE2f02LOWo1Lx9+TIY/aO5lupSg5XKieFUqcad+G32LY1mpOVtzHWu0zyNI+scCHVHB0BF120NG2m1UyWF5hPFIdwl5odhUXQ055be5amcpdaCrI0F/s291r8yDqeSsZ+2aNJLaFoAY1mNa8UnYOnehm6PDSCSSRd3AVa0Cu/ZVN50HIre7je9iOZ2scsYK1oK5V296YWUpe1HWcqZEcsnvO+juiPByFsJnDyHF5lgZPE1oODRHOWXqVvB1DhRb/U/yWPqx+6YsC0/XQf8A3LcewaRhC3+qHksfVZ7tiAdKKKICLIay+WR9RntPWvWQ1n8sj6rfbeuf2hyvVGjD8XoItZDxmdaP3bE5sRwd0j3bEl1kzZ1o/dsTixnB3S33bFgXMfVnRnyo9A/SVrDGcaMyB0zYyAK0vil81BoBt5is9NY7E4saS+AsdHi81DheLeVVwBfQEnA4NyphrYXcrrHwCHteioZOXGxxzqWiuVMxjlh0LuQ4TkS3M7Z9BkAfRrXW7QGp41L3CUddOBN53mjB+xWyWK3MDbsoeeKHF5BvXc3NDm4F2GFaCppsRlv1ZjkN69I14oQ++SahrWgmuJNGjGta7RVBv1ckbG9sdoeHOuccghzbjXB1KGlXXqkgDEV3UmRK/pFtuPqxt8NhDTxHNc4vpMQA4ENu4gHHDM5IGXTdqvlpg2SOAuOJutayjqh1OW4imNRliiJtGWwE3Zw4EOwc5wpVoApQZg4g/Mg0Wiy201AeynGqCRj9UGgVDahvCVdUGoFMskBVJpS1kgCACoqS5r6NPBsN2hcC433ObsFG8yBtGk7XfLWxCtHkVaQHXWxitS+gF5ziM64DetHZmObEwPNXhrQ473AAE96plKAzU8lsNRdY3HAgsy4lRjXZfoaDEjCiJtBR86XWhAL5yg3lFzoKQoCNKOsyAajrKUA5tuiBFaGzwRySyvMs0kbXtfdc202UPZGG4NAkc8mtSKmvJX0TVZtILvokMrvusaKr5r9Ljjlk+jtk4ad1999wc1rnlxLGAUusvOe6hxJcK4BfRdToi2zXSakONSdputqe9ePc9Hqiii9PCLIa0D98i52At57rzfHYHNPRXctes7rVo/hboDrj2gPjeM2PaTQ84xII2glVVaSqxyslCTi7mS1kzZ1o/dsTexHB34fdsSG3zOlIY5lydjml8XpNAA4SE+e0htaZjnonliPK/D7ti5MoShUd/mdTPGVJWY9hPK63wC7JVMB5XT8Au3OXYhscqW544qpxXTiqnlTPCt5Q8hVshQ8hQA8hQkpRUhQcpQAkyXTlG2qSgJ3AnuSC06X3N7z8lVUrQp8TJxhKWx7Og3oW0aSedw6P8qzRkhOJNcfkoQxEakssT2VNxV2eC1NBzqeZXstBNKYceMYc7wDj0JRDyj2+KZ2RhcWhoJN+PACp5Y2KhVpTkkWqCiaXQdgEeObjm4/Du7aL6fq/DdiIOd415jRuCymi9GizgPmpwpxjiON3c+TdzD9DU6turDU4kucSTvwW8zDVRRRARKtMM4zTzEfFNUPbrNfYRtzHSgM1pHRUc7QJBiMWuGDmHe12zwQsVlljwf8AXN9MYSfi9L19KZhdArxxT0Z6nbY9s4qCRtNfUB8F6SvWSkZFX/TQeWwO58iiVjwDc5VPKPcYT6TfWPiqJbMzzZAenBegAeUPIVdaTdzx6EqtGl425k9yAukKElKDm1lhG135SgZtaIdl89Df8oAjSB4j+q7wKyMpTq0acDwQ2KUggjKmfeljo3HKEjruPhgsGKw8qsk14GilUUE0xZKUXow0GNc/krOAftut6o+KgqNvap0MN3bzNnlSrmVkWaP0DU3pHtY3nz7AtRo3SkVnwszOPkZpAC78A2frArKtdU449KZWI4rRGnGGyKnJvc1VkmLjecSScSTiSelbnV2OlnbXbV3YTh6gFidBWIzPaxvS4+i3aflzr6NHGGgAYAAADmGAVhE6UUUQEUUUQANv0de4zcHbtjunnSgkg0III2FaC02psbbzjQZb8TuG1A2q1xOoHtdQ1uvDTj1aY+pRcktyLkluK3TAEA5urTsxXpcqrRo/G9G84uuUkwLX0yA3481EOy0XGtvl3GyLwce3coqeupFT11CXFVPKhlB2qtzlYWHDyhpVc8od5QA8jRuHcELJ+qIiQoSUoAaYpfOjZnJfO5ABTFCOKIldsGaZaN1JtloPFiLGnzpuI3pFcT2AoBKw4rS6s6BltLvq28UHjSO5De3aeYY9Ga1mg/2WQx0daHGZ3oirY+3a71DmW2hhaxoa1oa0CgDQAANwAyQAmiNDss8d1mJOLnHNx5+bcNiOUUQEUUUQA1qtD2kBrL1du7Zj3jsruVJt0n8o50zzzxGG8HvG9HqUUWn5kWn5i2WN8skebA1pecPPOFBUUqBXvXtnspaWChox8lD90tNPGnYmNF4vMniMi3FbNFE1dWhL5HCorQlxF5uOd2mddiqg0MS17SSKXo2VANWXi6pqNpOY3J0ovO7iR7uIkdYWujaTDxrpL6BzDUAejmSarxurjHCoMjDjhUHaaZiqeKBSSsSSsZyTVN2yb8zPk5DP1Rl2SM7Q4LWKKRIxjtTJj/Ej/wCfyXn+g5DnMwdDHH4hbRRAY1n7OG+fO89RjW+JKNs/7PbI3lNfJ/UefBtFpVEAHYtDww/ZRRs52taD35oxRRARRRRARRRRARRR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55" y="317600"/>
            <a:ext cx="30693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>
                <a:latin typeface="Shusha" pitchFamily="2" charset="0"/>
              </a:rPr>
              <a:t>paoYak</a:t>
            </a:r>
            <a:r>
              <a:rPr lang="en-US" sz="3200" dirty="0" smtClean="0">
                <a:latin typeface="Shusha" pitchFamily="2" charset="0"/>
              </a:rPr>
              <a:t> </a:t>
            </a:r>
            <a:r>
              <a:rPr lang="en-US" sz="3200" dirty="0" err="1" smtClean="0">
                <a:latin typeface="Shusha" pitchFamily="2" charset="0"/>
              </a:rPr>
              <a:t>t%vaaoM</a:t>
            </a:r>
            <a:r>
              <a:rPr lang="en-US" sz="3200" dirty="0" smtClean="0">
                <a:latin typeface="Shusha" pitchFamily="2" charset="0"/>
              </a:rPr>
              <a:t> </a:t>
            </a:r>
            <a:r>
              <a:rPr lang="en-US" sz="3200" dirty="0" err="1" smtClean="0">
                <a:latin typeface="Shusha" pitchFamily="2" charset="0"/>
              </a:rPr>
              <a:t>ko</a:t>
            </a:r>
            <a:r>
              <a:rPr lang="en-US" sz="3200" dirty="0" smtClean="0">
                <a:latin typeface="Shusha" pitchFamily="2" charset="0"/>
              </a:rPr>
              <a:t> </a:t>
            </a:r>
            <a:r>
              <a:rPr lang="en-US" sz="3200" dirty="0" err="1" smtClean="0">
                <a:latin typeface="Shusha" pitchFamily="2" charset="0"/>
              </a:rPr>
              <a:t>pUrk</a:t>
            </a:r>
            <a:r>
              <a:rPr lang="en-US" sz="3200" dirty="0" smtClean="0">
                <a:latin typeface="Shusha" pitchFamily="2" charset="0"/>
              </a:rPr>
              <a:t> </a:t>
            </a:r>
            <a:r>
              <a:rPr lang="en-US" sz="3200" dirty="0" err="1" smtClean="0">
                <a:latin typeface="Shusha" pitchFamily="2" charset="0"/>
              </a:rPr>
              <a:t>ko</a:t>
            </a:r>
            <a:r>
              <a:rPr lang="en-US" sz="3200" dirty="0" smtClean="0">
                <a:latin typeface="Shusha" pitchFamily="2" charset="0"/>
              </a:rPr>
              <a:t> $p </a:t>
            </a:r>
            <a:r>
              <a:rPr lang="en-US" sz="3200" dirty="0" err="1" smtClean="0">
                <a:latin typeface="Shusha" pitchFamily="2" charset="0"/>
              </a:rPr>
              <a:t>maoM</a:t>
            </a:r>
            <a:r>
              <a:rPr lang="en-US" sz="3200" dirty="0" smtClean="0">
                <a:latin typeface="Shusha" pitchFamily="2" charset="0"/>
              </a:rPr>
              <a:t> </a:t>
            </a:r>
            <a:r>
              <a:rPr lang="en-US" sz="3200" dirty="0" err="1" smtClean="0">
                <a:latin typeface="Shusha" pitchFamily="2" charset="0"/>
              </a:rPr>
              <a:t>saUxma</a:t>
            </a:r>
            <a:r>
              <a:rPr lang="en-US" sz="3200" dirty="0" smtClean="0">
                <a:latin typeface="Shusha" pitchFamily="2" charset="0"/>
              </a:rPr>
              <a:t> </a:t>
            </a:r>
            <a:r>
              <a:rPr lang="en-US" sz="3200" dirty="0" err="1" smtClean="0">
                <a:latin typeface="Shusha" pitchFamily="2" charset="0"/>
              </a:rPr>
              <a:t>jaIvaaoM</a:t>
            </a:r>
            <a:r>
              <a:rPr lang="en-US" sz="3200" dirty="0" smtClean="0">
                <a:latin typeface="Shusha" pitchFamily="2" charset="0"/>
              </a:rPr>
              <a:t> </a:t>
            </a:r>
            <a:r>
              <a:rPr lang="en-US" sz="3200" dirty="0" err="1" smtClean="0">
                <a:latin typeface="Shusha" pitchFamily="2" charset="0"/>
              </a:rPr>
              <a:t>kI</a:t>
            </a:r>
            <a:r>
              <a:rPr lang="en-US" sz="3200" dirty="0" smtClean="0">
                <a:latin typeface="Shusha" pitchFamily="2" charset="0"/>
              </a:rPr>
              <a:t> </a:t>
            </a:r>
            <a:r>
              <a:rPr lang="en-US" sz="3200" dirty="0" err="1" smtClean="0">
                <a:latin typeface="Shusha" pitchFamily="2" charset="0"/>
              </a:rPr>
              <a:t>saM#yaa</a:t>
            </a:r>
            <a:r>
              <a:rPr lang="en-US" sz="3200" dirty="0" smtClean="0">
                <a:latin typeface="Shusha" pitchFamily="2" charset="0"/>
              </a:rPr>
              <a:t> </a:t>
            </a:r>
            <a:r>
              <a:rPr lang="en-US" sz="3200" dirty="0" err="1" smtClean="0">
                <a:latin typeface="Shusha" pitchFamily="2" charset="0"/>
              </a:rPr>
              <a:t>baZanaaÑ</a:t>
            </a:r>
            <a:endParaRPr lang="ru-RU" sz="320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brand clym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  <p:pic>
        <p:nvPicPr>
          <p:cNvPr id="21" name="Picture 20" descr="un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928670"/>
            <a:ext cx="2879232" cy="2135866"/>
          </a:xfrm>
          <a:prstGeom prst="rect">
            <a:avLst/>
          </a:prstGeom>
        </p:spPr>
      </p:pic>
      <p:pic>
        <p:nvPicPr>
          <p:cNvPr id="23" name="Picture 22" descr="calci 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56" y="928670"/>
            <a:ext cx="2714644" cy="2028579"/>
          </a:xfrm>
          <a:prstGeom prst="rect">
            <a:avLst/>
          </a:prstGeom>
        </p:spPr>
      </p:pic>
      <p:pic>
        <p:nvPicPr>
          <p:cNvPr id="24" name="Picture 23" descr="Kissel Sea Buckthorn chokeberry Blueberry (Copy).png"/>
          <p:cNvPicPr>
            <a:picLocks noChangeAspect="1"/>
          </p:cNvPicPr>
          <p:nvPr/>
        </p:nvPicPr>
        <p:blipFill>
          <a:blip r:embed="rId7" cstate="print"/>
          <a:srcRect l="473" b="48958"/>
          <a:stretch>
            <a:fillRect/>
          </a:stretch>
        </p:blipFill>
        <p:spPr>
          <a:xfrm>
            <a:off x="3929058" y="3809662"/>
            <a:ext cx="2000264" cy="3048338"/>
          </a:xfrm>
          <a:prstGeom prst="rect">
            <a:avLst/>
          </a:prstGeom>
        </p:spPr>
      </p:pic>
      <p:pic>
        <p:nvPicPr>
          <p:cNvPr id="16" name="Picture 15" descr="E shake tra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6512" y="3805125"/>
            <a:ext cx="2319350" cy="3052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50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835696" y="802336"/>
            <a:ext cx="8562975" cy="8562975"/>
          </a:xfrm>
          <a:prstGeom prst="ellipse">
            <a:avLst/>
          </a:prstGeom>
          <a:noFill/>
          <a:ln w="762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491880" y="2519331"/>
            <a:ext cx="5076825" cy="5076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3775" y="3068960"/>
            <a:ext cx="4090028" cy="3790017"/>
          </a:xfrm>
          <a:prstGeom prst="rect">
            <a:avLst/>
          </a:prstGeom>
        </p:spPr>
      </p:pic>
      <p:pic>
        <p:nvPicPr>
          <p:cNvPr id="4" name="Рисунок 3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715" y="4176464"/>
            <a:ext cx="1804781" cy="180478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32848" y="3960440"/>
            <a:ext cx="9364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kumimoji="0" lang="ru-RU" sz="1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14348" y="0"/>
            <a:ext cx="4453985" cy="97340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sz="2400" b="1" dirty="0" smtClean="0">
                <a:solidFill>
                  <a:schemeClr val="tx1"/>
                </a:solidFill>
                <a:latin typeface="Shusha" pitchFamily="2" charset="0"/>
              </a:rPr>
              <a:t>दैनिक उपयोग में आने बाले बेसिक प्रोडक्ट्स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0" name="Рисунок 10" descr="lis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7647" flipH="1">
            <a:off x="6965950" y="-652463"/>
            <a:ext cx="2416175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820494" y="3953561"/>
            <a:ext cx="2076979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b="1" dirty="0" smtClean="0">
                <a:solidFill>
                  <a:prstClr val="black"/>
                </a:solidFill>
                <a:latin typeface="Shusha" pitchFamily="2" charset="0"/>
              </a:rPr>
              <a:t>दैनिक उपयोग </a:t>
            </a:r>
            <a:endParaRPr lang="en-US" sz="2400" b="1" dirty="0" smtClean="0">
              <a:solidFill>
                <a:prstClr val="black"/>
              </a:solidFill>
              <a:latin typeface="Shusha" pitchFamily="2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cs typeface="Arial" pitchFamily="34" charset="0"/>
              </a:rPr>
              <a:t>NOVOMEGIN</a:t>
            </a:r>
            <a:endParaRPr lang="ru-RU" sz="2000" b="1" dirty="0" smtClean="0"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cs typeface="Arial" pitchFamily="34" charset="0"/>
              </a:rPr>
              <a:t>CALCI</a:t>
            </a:r>
            <a:r>
              <a:rPr lang="ru-RU" sz="2000" b="1" dirty="0" smtClean="0">
                <a:cs typeface="Arial" pitchFamily="34" charset="0"/>
              </a:rPr>
              <a:t>-</a:t>
            </a:r>
            <a:r>
              <a:rPr lang="en-US" sz="2000" b="1" dirty="0" smtClean="0">
                <a:cs typeface="Arial" pitchFamily="34" charset="0"/>
              </a:rPr>
              <a:t>M</a:t>
            </a:r>
            <a:endParaRPr lang="ru-RU" sz="2000" b="1" dirty="0" smtClean="0"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cs typeface="Arial" pitchFamily="34" charset="0"/>
              </a:rPr>
              <a:t>FERRODOK</a:t>
            </a:r>
            <a:endParaRPr lang="ru-RU" sz="2000" b="1" dirty="0" smtClean="0"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cs typeface="Arial" pitchFamily="34" charset="0"/>
              </a:rPr>
              <a:t>T BALANCE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cs typeface="Arial" pitchFamily="34" charset="0"/>
              </a:rPr>
              <a:t>GREEN STAR</a:t>
            </a:r>
            <a:endParaRPr lang="ru-RU" sz="2000" b="1" dirty="0" smtClean="0">
              <a:cs typeface="Arial" pitchFamily="34" charset="0"/>
            </a:endParaRPr>
          </a:p>
          <a:p>
            <a:endParaRPr lang="en-US" sz="3200" b="1" dirty="0" smtClean="0">
              <a:latin typeface="Shusha" pitchFamily="2" charset="0"/>
            </a:endParaRPr>
          </a:p>
        </p:txBody>
      </p:sp>
      <p:pic>
        <p:nvPicPr>
          <p:cNvPr id="24" name="Picture 23" descr="brand clym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  <p:pic>
        <p:nvPicPr>
          <p:cNvPr id="25" name="Picture 24" descr="novomeg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28934"/>
            <a:ext cx="2900382" cy="1977533"/>
          </a:xfrm>
          <a:prstGeom prst="rect">
            <a:avLst/>
          </a:prstGeom>
        </p:spPr>
      </p:pic>
      <p:pic>
        <p:nvPicPr>
          <p:cNvPr id="26" name="Picture 25" descr="calci 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071547"/>
            <a:ext cx="2676752" cy="2000264"/>
          </a:xfrm>
          <a:prstGeom prst="rect">
            <a:avLst/>
          </a:prstGeom>
        </p:spPr>
      </p:pic>
      <p:pic>
        <p:nvPicPr>
          <p:cNvPr id="27" name="Picture 26" descr="ferrodok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82425"/>
            <a:ext cx="2818682" cy="2075575"/>
          </a:xfrm>
          <a:prstGeom prst="rect">
            <a:avLst/>
          </a:prstGeom>
        </p:spPr>
      </p:pic>
      <p:pic>
        <p:nvPicPr>
          <p:cNvPr id="28" name="Picture 27" descr="Tbalanse ind trans min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6050" y="1357298"/>
            <a:ext cx="1571636" cy="2598439"/>
          </a:xfrm>
          <a:prstGeom prst="rect">
            <a:avLst/>
          </a:prstGeom>
        </p:spPr>
      </p:pic>
      <p:pic>
        <p:nvPicPr>
          <p:cNvPr id="29" name="Picture 28" descr="Green star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050" y="4176726"/>
            <a:ext cx="1551150" cy="26812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10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835696" y="802336"/>
            <a:ext cx="8562975" cy="8562975"/>
          </a:xfrm>
          <a:prstGeom prst="ellipse">
            <a:avLst/>
          </a:prstGeom>
          <a:noFill/>
          <a:ln w="762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491880" y="2519331"/>
            <a:ext cx="5076825" cy="5076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5936" y="3067983"/>
            <a:ext cx="4090028" cy="3790017"/>
          </a:xfrm>
          <a:prstGeom prst="rect">
            <a:avLst/>
          </a:prstGeom>
        </p:spPr>
      </p:pic>
      <p:pic>
        <p:nvPicPr>
          <p:cNvPr id="4" name="Рисунок 3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715" y="4176464"/>
            <a:ext cx="1804781" cy="180478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32848" y="3960440"/>
            <a:ext cx="9364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kumimoji="0" lang="ru-RU" sz="1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41794" y="177032"/>
            <a:ext cx="4629351" cy="12506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sz="2400" b="1" dirty="0" smtClean="0">
                <a:solidFill>
                  <a:schemeClr val="tx1"/>
                </a:solidFill>
                <a:latin typeface="Shusha" pitchFamily="2" charset="0"/>
              </a:rPr>
              <a:t>हड्डियों के मजबूती को बनाए रखने में मदद करने वाले प्रोडक्ट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0" name="Рисунок 10" descr="lis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7647" flipH="1">
            <a:off x="6965950" y="-652463"/>
            <a:ext cx="2416175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75593" y="3639650"/>
            <a:ext cx="273967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b="1" dirty="0" smtClean="0">
                <a:latin typeface="Shusha" pitchFamily="2" charset="0"/>
              </a:rPr>
              <a:t>दैनिक उपयोग </a:t>
            </a:r>
            <a:endParaRPr lang="en-US" b="1" dirty="0" smtClean="0">
              <a:latin typeface="Shush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CALCI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FLEX FORTE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NOVOMEGIN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FLEXYGEL</a:t>
            </a:r>
            <a:endParaRPr lang="ru-RU" sz="1400" b="1" u="sng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b="1" dirty="0" err="1" smtClean="0">
                <a:latin typeface="Shusha" pitchFamily="2" charset="0"/>
              </a:rPr>
              <a:t>Aitir</a:t>
            </a:r>
            <a:r>
              <a:rPr lang="en-US" sz="2400" b="1" dirty="0" smtClean="0">
                <a:latin typeface="Shusha" pitchFamily="2" charset="0"/>
              </a:rPr>
              <a:t>&gt; ]%pad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ENZYME COMPLEX PLUS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WOMEN’S FORMULA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BURDOK-C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NATURASEPT JOINT FLEX GEL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latin typeface="Shusha" pitchFamily="2" charset="0"/>
              </a:rPr>
              <a:t>Ñ</a:t>
            </a:r>
            <a:endParaRPr lang="ru-RU" sz="2000" b="1" dirty="0"/>
          </a:p>
        </p:txBody>
      </p:sp>
      <p:pic>
        <p:nvPicPr>
          <p:cNvPr id="23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3214686"/>
            <a:ext cx="1000132" cy="1418676"/>
          </a:xfrm>
          <a:prstGeom prst="rect">
            <a:avLst/>
          </a:prstGeom>
        </p:spPr>
      </p:pic>
      <p:pic>
        <p:nvPicPr>
          <p:cNvPr id="24" name="Picture 4" descr="\\FILER\Artlife\дизайнеры\Продукция_3D\3D India\Naturasept joint flex gel\Naturasept joint flex gel reflec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214686"/>
            <a:ext cx="1032063" cy="5040560"/>
          </a:xfrm>
          <a:prstGeom prst="rect">
            <a:avLst/>
          </a:prstGeom>
          <a:noFill/>
        </p:spPr>
      </p:pic>
      <p:pic>
        <p:nvPicPr>
          <p:cNvPr id="28" name="Picture 27" descr="brand clym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  <p:pic>
        <p:nvPicPr>
          <p:cNvPr id="29" name="Picture 28" descr="calci 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143248"/>
            <a:ext cx="1928826" cy="1441359"/>
          </a:xfrm>
          <a:prstGeom prst="rect">
            <a:avLst/>
          </a:prstGeom>
        </p:spPr>
      </p:pic>
      <p:pic>
        <p:nvPicPr>
          <p:cNvPr id="32" name="Picture 31" descr="Jflex forte ind tran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86050" y="4478589"/>
            <a:ext cx="1457545" cy="2379411"/>
          </a:xfrm>
          <a:prstGeom prst="rect">
            <a:avLst/>
          </a:prstGeom>
        </p:spPr>
      </p:pic>
      <p:pic>
        <p:nvPicPr>
          <p:cNvPr id="33" name="Picture 32" descr="novomegi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500174"/>
            <a:ext cx="2476499" cy="1688522"/>
          </a:xfrm>
          <a:prstGeom prst="rect">
            <a:avLst/>
          </a:prstGeom>
        </p:spPr>
      </p:pic>
      <p:pic>
        <p:nvPicPr>
          <p:cNvPr id="34" name="Picture 33" descr="enzym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0364" y="1428736"/>
            <a:ext cx="2500330" cy="1836606"/>
          </a:xfrm>
          <a:prstGeom prst="rect">
            <a:avLst/>
          </a:prstGeom>
        </p:spPr>
      </p:pic>
      <p:pic>
        <p:nvPicPr>
          <p:cNvPr id="35" name="Picture 34" descr="women formula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7290" y="4429132"/>
            <a:ext cx="1505898" cy="2428868"/>
          </a:xfrm>
          <a:prstGeom prst="rect">
            <a:avLst/>
          </a:prstGeom>
        </p:spPr>
      </p:pic>
      <p:pic>
        <p:nvPicPr>
          <p:cNvPr id="36" name="Picture 35" descr="burdock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" y="4429132"/>
            <a:ext cx="1403886" cy="2428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5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835696" y="802336"/>
            <a:ext cx="8562975" cy="8562975"/>
          </a:xfrm>
          <a:prstGeom prst="ellipse">
            <a:avLst/>
          </a:prstGeom>
          <a:noFill/>
          <a:ln w="762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491880" y="2492896"/>
            <a:ext cx="5076825" cy="5076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3775" y="3068960"/>
            <a:ext cx="4090028" cy="3790017"/>
          </a:xfrm>
          <a:prstGeom prst="rect">
            <a:avLst/>
          </a:prstGeom>
        </p:spPr>
      </p:pic>
      <p:pic>
        <p:nvPicPr>
          <p:cNvPr id="4" name="Рисунок 3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715" y="4176464"/>
            <a:ext cx="1804781" cy="180478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32848" y="3960440"/>
            <a:ext cx="9364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kumimoji="0" lang="ru-RU" sz="1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42910" y="214290"/>
            <a:ext cx="4392488" cy="12506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Shusha" pitchFamily="2" charset="0"/>
              </a:rPr>
              <a:t>raoga–p`itrxaa</a:t>
            </a:r>
            <a:r>
              <a:rPr lang="en-US" sz="3600" b="1" dirty="0" smtClean="0">
                <a:solidFill>
                  <a:schemeClr val="tx1"/>
                </a:solidFill>
                <a:latin typeface="Shusha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husha" pitchFamily="2" charset="0"/>
              </a:rPr>
              <a:t>p`NaalaI</a:t>
            </a:r>
            <a:r>
              <a:rPr lang="en-US" sz="3600" b="1" dirty="0" smtClean="0">
                <a:solidFill>
                  <a:schemeClr val="tx1"/>
                </a:solidFill>
                <a:latin typeface="Shusha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husha" pitchFamily="2" charset="0"/>
              </a:rPr>
              <a:t>saMvaQa</a:t>
            </a:r>
            <a:r>
              <a:rPr lang="en-US" sz="3600" b="1" dirty="0" smtClean="0">
                <a:solidFill>
                  <a:schemeClr val="tx1"/>
                </a:solidFill>
                <a:latin typeface="Shusha" pitchFamily="2" charset="0"/>
              </a:rPr>
              <a:t>-k Ñ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10" descr="lis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7647" flipH="1">
            <a:off x="6965950" y="-652463"/>
            <a:ext cx="2416175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788024" y="3789040"/>
            <a:ext cx="278437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Shusha" pitchFamily="2" charset="0"/>
              </a:rPr>
              <a:t>raoga–p`itrxaa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p`NaalaI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saMvaQa</a:t>
            </a:r>
            <a:r>
              <a:rPr lang="en-US" sz="2400" b="1" dirty="0" smtClean="0">
                <a:latin typeface="Shusha" pitchFamily="2" charset="0"/>
              </a:rPr>
              <a:t>-k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cs typeface="Arial" pitchFamily="34" charset="0"/>
              </a:rPr>
              <a:t>CETRA COMPLEX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cs typeface="Arial" pitchFamily="34" charset="0"/>
              </a:rPr>
              <a:t>GREEN STAR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cs typeface="Arial" pitchFamily="34" charset="0"/>
              </a:rPr>
              <a:t>PULMOCLINZ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cs typeface="Arial" pitchFamily="34" charset="0"/>
              </a:rPr>
              <a:t>PERSIPHEN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cs typeface="Arial" pitchFamily="34" charset="0"/>
              </a:rPr>
              <a:t>SUPER SHEILD ACTIVE</a:t>
            </a:r>
            <a:endParaRPr lang="en-US" sz="2000" b="1" dirty="0" smtClean="0"/>
          </a:p>
        </p:txBody>
      </p:sp>
      <p:pic>
        <p:nvPicPr>
          <p:cNvPr id="19" name="Picture 18" descr="brand clym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  <p:pic>
        <p:nvPicPr>
          <p:cNvPr id="24" name="Picture 23" descr="cetr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4502978"/>
            <a:ext cx="3047676" cy="2355022"/>
          </a:xfrm>
          <a:prstGeom prst="rect">
            <a:avLst/>
          </a:prstGeom>
        </p:spPr>
      </p:pic>
      <p:pic>
        <p:nvPicPr>
          <p:cNvPr id="25" name="Picture 24" descr="Green sta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78" y="1536200"/>
            <a:ext cx="1571636" cy="2716686"/>
          </a:xfrm>
          <a:prstGeom prst="rect">
            <a:avLst/>
          </a:prstGeom>
        </p:spPr>
      </p:pic>
      <p:pic>
        <p:nvPicPr>
          <p:cNvPr id="26" name="Picture 25" descr="pulm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0348" y="1571612"/>
            <a:ext cx="1584311" cy="2690548"/>
          </a:xfrm>
          <a:prstGeom prst="rect">
            <a:avLst/>
          </a:prstGeom>
        </p:spPr>
      </p:pic>
      <p:pic>
        <p:nvPicPr>
          <p:cNvPr id="27" name="Picture 26" descr="Super-Shield tran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428736"/>
            <a:ext cx="1643074" cy="2700983"/>
          </a:xfrm>
          <a:prstGeom prst="rect">
            <a:avLst/>
          </a:prstGeom>
        </p:spPr>
      </p:pic>
      <p:pic>
        <p:nvPicPr>
          <p:cNvPr id="28" name="Picture 27" descr="persiphen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000824"/>
            <a:ext cx="1714305" cy="2857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20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14430" cy="685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rgbClr val="F06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90" y="1142984"/>
            <a:ext cx="3384376" cy="518457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63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635896" y="0"/>
            <a:ext cx="3024336" cy="908720"/>
          </a:xfrm>
          <a:prstGeom prst="rect">
            <a:avLst/>
          </a:prstGeom>
          <a:solidFill>
            <a:srgbClr val="F06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gree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1680" y="0"/>
            <a:ext cx="3451824" cy="3069943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643570" y="1928802"/>
            <a:ext cx="244827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Shusha" pitchFamily="2" charset="0"/>
              </a:rPr>
              <a:t>maanava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SarIr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maoM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baarh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p`NaailayaaÐ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haotI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hOM</a:t>
            </a:r>
            <a:r>
              <a:rPr lang="en-US" sz="2400" b="1" dirty="0" smtClean="0">
                <a:latin typeface="Shusha" pitchFamily="2" charset="0"/>
              </a:rPr>
              <a:t>¸ </a:t>
            </a:r>
            <a:r>
              <a:rPr lang="en-US" sz="2400" b="1" dirty="0" err="1" smtClean="0">
                <a:latin typeface="Shusha" pitchFamily="2" charset="0"/>
              </a:rPr>
              <a:t>jaao</a:t>
            </a:r>
            <a:r>
              <a:rPr lang="en-US" sz="2400" b="1" dirty="0" smtClean="0">
                <a:latin typeface="Shusha" pitchFamily="2" charset="0"/>
              </a:rPr>
              <a:t> ]</a:t>
            </a:r>
            <a:r>
              <a:rPr lang="en-US" sz="2400" b="1" dirty="0" err="1" smtClean="0">
                <a:latin typeface="Shusha" pitchFamily="2" charset="0"/>
              </a:rPr>
              <a:t>nako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Wara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ike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jaanao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vaalao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kayaao</a:t>
            </a:r>
            <a:r>
              <a:rPr lang="en-US" sz="2400" b="1" dirty="0" smtClean="0">
                <a:latin typeface="Shusha" pitchFamily="2" charset="0"/>
              </a:rPr>
              <a:t>-M </a:t>
            </a:r>
            <a:r>
              <a:rPr lang="en-US" sz="2400" b="1" dirty="0" err="1" smtClean="0">
                <a:latin typeface="Shusha" pitchFamily="2" charset="0"/>
              </a:rPr>
              <a:t>ko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AaQaar</a:t>
            </a:r>
            <a:r>
              <a:rPr lang="en-US" sz="2400" b="1" dirty="0" smtClean="0">
                <a:latin typeface="Shusha" pitchFamily="2" charset="0"/>
              </a:rPr>
              <a:t> pr </a:t>
            </a:r>
            <a:r>
              <a:rPr lang="en-US" sz="2400" b="1" dirty="0" err="1" smtClean="0">
                <a:latin typeface="Shusha" pitchFamily="2" charset="0"/>
              </a:rPr>
              <a:t>vagaI-Ìt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haotI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hOMÁ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 Pro" pitchFamily="34" charset="0"/>
              </a:rPr>
              <a:t>. 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Myriad Pro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Shusha" pitchFamily="2" charset="0"/>
              </a:rPr>
              <a:t>)</a:t>
            </a:r>
            <a:r>
              <a:rPr lang="en-US" sz="2400" b="1" dirty="0" err="1" smtClean="0">
                <a:latin typeface="Shusha" pitchFamily="2" charset="0"/>
              </a:rPr>
              <a:t>dya–naaDI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tM</a:t>
            </a:r>
            <a:r>
              <a:rPr lang="en-US" sz="2400" b="1" dirty="0" smtClean="0">
                <a:latin typeface="Shusha" pitchFamily="2" charset="0"/>
              </a:rPr>
              <a:t>~¸ </a:t>
            </a:r>
            <a:r>
              <a:rPr lang="en-US" sz="2400" b="1" dirty="0" err="1" smtClean="0">
                <a:latin typeface="Shusha" pitchFamily="2" charset="0"/>
              </a:rPr>
              <a:t>pcana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tM</a:t>
            </a:r>
            <a:r>
              <a:rPr lang="en-US" sz="2400" b="1" dirty="0" smtClean="0">
                <a:latin typeface="Shusha" pitchFamily="2" charset="0"/>
              </a:rPr>
              <a:t>~¸ </a:t>
            </a:r>
            <a:r>
              <a:rPr lang="en-US" sz="2400" b="1" dirty="0" err="1" smtClean="0">
                <a:latin typeface="Shusha" pitchFamily="2" charset="0"/>
              </a:rPr>
              <a:t>Svasana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tM</a:t>
            </a:r>
            <a:r>
              <a:rPr lang="en-US" sz="2400" b="1" dirty="0" smtClean="0">
                <a:latin typeface="Shusha" pitchFamily="2" charset="0"/>
              </a:rPr>
              <a:t>~¸ </a:t>
            </a:r>
            <a:r>
              <a:rPr lang="en-US" sz="2400" b="1" dirty="0" err="1" smtClean="0">
                <a:latin typeface="Shusha" pitchFamily="2" charset="0"/>
              </a:rPr>
              <a:t>p`janana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tM</a:t>
            </a:r>
            <a:r>
              <a:rPr lang="en-US" sz="2400" b="1" dirty="0" smtClean="0">
                <a:latin typeface="Shusha" pitchFamily="2" charset="0"/>
              </a:rPr>
              <a:t>~ </a:t>
            </a:r>
            <a:r>
              <a:rPr lang="en-US" sz="2400" b="1" dirty="0" err="1" smtClean="0">
                <a:latin typeface="Shusha" pitchFamily="2" charset="0"/>
              </a:rPr>
              <a:t>Aaid</a:t>
            </a:r>
            <a:r>
              <a:rPr lang="en-US" sz="2400" b="1" dirty="0" smtClean="0">
                <a:latin typeface="Shusha" pitchFamily="2" charset="0"/>
              </a:rPr>
              <a:t>. </a:t>
            </a:r>
            <a:r>
              <a:rPr lang="en-US" sz="2400" b="1" dirty="0" err="1" smtClean="0">
                <a:latin typeface="Shusha" pitchFamily="2" charset="0"/>
              </a:rPr>
              <a:t>p`NaailayaaÐ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AMgaaoM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sao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banatI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hOM</a:t>
            </a:r>
            <a:r>
              <a:rPr lang="en-US" sz="2400" b="1" dirty="0" smtClean="0">
                <a:latin typeface="Shusha" pitchFamily="2" charset="0"/>
              </a:rPr>
              <a:t>¸ </a:t>
            </a:r>
            <a:r>
              <a:rPr lang="en-US" sz="2400" b="1" dirty="0" err="1" smtClean="0">
                <a:latin typeface="Shusha" pitchFamily="2" charset="0"/>
              </a:rPr>
              <a:t>AMga</a:t>
            </a:r>
            <a:r>
              <a:rPr lang="en-US" sz="2400" b="1" dirty="0" smtClean="0">
                <a:latin typeface="Shusha" pitchFamily="2" charset="0"/>
              </a:rPr>
              <a:t> }</a:t>
            </a:r>
            <a:r>
              <a:rPr lang="en-US" sz="2400" b="1" dirty="0" err="1" smtClean="0">
                <a:latin typeface="Shusha" pitchFamily="2" charset="0"/>
              </a:rPr>
              <a:t>tkaoM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sao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banato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hOM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AaOr</a:t>
            </a:r>
            <a:r>
              <a:rPr lang="en-US" sz="2400" b="1" dirty="0" smtClean="0">
                <a:latin typeface="Shusha" pitchFamily="2" charset="0"/>
              </a:rPr>
              <a:t> }</a:t>
            </a:r>
            <a:r>
              <a:rPr lang="en-US" sz="2400" b="1" dirty="0" err="1" smtClean="0">
                <a:latin typeface="Shusha" pitchFamily="2" charset="0"/>
              </a:rPr>
              <a:t>tk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kaoiSakaAaoM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sao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banao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haoto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hOM</a:t>
            </a:r>
            <a:r>
              <a:rPr lang="en-US" sz="2400" b="1" dirty="0" smtClean="0"/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5" name="Рисунок 14" descr="green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476672"/>
            <a:ext cx="1804781" cy="1804781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788024" y="260648"/>
            <a:ext cx="9364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?</a:t>
            </a:r>
            <a:endParaRPr kumimoji="0" lang="ru-RU" sz="1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928670"/>
            <a:ext cx="2500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Shusha" pitchFamily="2" charset="0"/>
              </a:rPr>
              <a:t>hmaara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svaasqya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iksa</a:t>
            </a:r>
            <a:r>
              <a:rPr lang="en-US" sz="2800" b="1" dirty="0" smtClean="0">
                <a:latin typeface="Shusha" pitchFamily="2" charset="0"/>
              </a:rPr>
              <a:t> pr </a:t>
            </a:r>
            <a:r>
              <a:rPr lang="en-US" sz="2800" b="1" dirty="0" err="1" smtClean="0">
                <a:latin typeface="Shusha" pitchFamily="2" charset="0"/>
              </a:rPr>
              <a:t>inaBa</a:t>
            </a:r>
            <a:r>
              <a:rPr lang="en-US" sz="2800" b="1" dirty="0" smtClean="0">
                <a:latin typeface="Shusha" pitchFamily="2" charset="0"/>
              </a:rPr>
              <a:t>-r </a:t>
            </a:r>
            <a:r>
              <a:rPr lang="en-US" sz="2800" b="1" dirty="0" err="1" smtClean="0">
                <a:latin typeface="Shusha" pitchFamily="2" charset="0"/>
              </a:rPr>
              <a:t>krta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hOÆ</a:t>
            </a:r>
            <a:endParaRPr lang="ru-RU" sz="2800" dirty="0"/>
          </a:p>
        </p:txBody>
      </p:sp>
      <p:pic>
        <p:nvPicPr>
          <p:cNvPr id="12" name="Picture 11" descr="brand clym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568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835696" y="802336"/>
            <a:ext cx="8562975" cy="8562975"/>
          </a:xfrm>
          <a:prstGeom prst="ellipse">
            <a:avLst/>
          </a:prstGeom>
          <a:noFill/>
          <a:ln w="762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491880" y="2519331"/>
            <a:ext cx="5076825" cy="5076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5975" y="3140968"/>
            <a:ext cx="3667827" cy="3717031"/>
          </a:xfrm>
          <a:prstGeom prst="rect">
            <a:avLst/>
          </a:prstGeom>
        </p:spPr>
      </p:pic>
      <p:pic>
        <p:nvPicPr>
          <p:cNvPr id="4" name="Рисунок 3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715" y="4176464"/>
            <a:ext cx="1804781" cy="180478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32848" y="3960440"/>
            <a:ext cx="9364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kumimoji="0" lang="ru-RU" sz="1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39552" y="431177"/>
            <a:ext cx="4392488" cy="12506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Shusha" pitchFamily="2" charset="0"/>
              </a:rPr>
              <a:t>eNDaoËa</a:t>
            </a:r>
            <a:r>
              <a:rPr lang="en-US" sz="3200" b="1" dirty="0" smtClean="0">
                <a:solidFill>
                  <a:schemeClr val="tx1"/>
                </a:solidFill>
                <a:latin typeface="Shusha" pitchFamily="2" charset="0"/>
              </a:rPr>
              <a:t>[</a:t>
            </a:r>
            <a:r>
              <a:rPr lang="en-US" sz="3200" b="1" dirty="0" err="1" smtClean="0">
                <a:solidFill>
                  <a:schemeClr val="tx1"/>
                </a:solidFill>
                <a:latin typeface="Shusha" pitchFamily="2" charset="0"/>
              </a:rPr>
              <a:t>na</a:t>
            </a:r>
            <a:r>
              <a:rPr lang="en-US" sz="3200" b="1" dirty="0" smtClean="0">
                <a:solidFill>
                  <a:schemeClr val="tx1"/>
                </a:solidFill>
                <a:latin typeface="Shusha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husha" pitchFamily="2" charset="0"/>
              </a:rPr>
              <a:t>p`NaalaI</a:t>
            </a:r>
            <a:r>
              <a:rPr lang="en-US" sz="3200" b="1" dirty="0" smtClean="0">
                <a:solidFill>
                  <a:schemeClr val="tx1"/>
                </a:solidFill>
                <a:latin typeface="Shusha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husha" pitchFamily="2" charset="0"/>
              </a:rPr>
              <a:t>saMvaQa</a:t>
            </a:r>
            <a:r>
              <a:rPr lang="en-US" sz="3200" b="1" dirty="0" smtClean="0">
                <a:solidFill>
                  <a:schemeClr val="tx1"/>
                </a:solidFill>
                <a:latin typeface="Shusha" pitchFamily="2" charset="0"/>
              </a:rPr>
              <a:t>-k 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10" descr="lis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7647" flipH="1">
            <a:off x="6965950" y="-652463"/>
            <a:ext cx="2416175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786314" y="4357694"/>
            <a:ext cx="26637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cs typeface="Arial" pitchFamily="34" charset="0"/>
              </a:rPr>
              <a:t>PERSIPHEN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cs typeface="Arial" pitchFamily="34" charset="0"/>
              </a:rPr>
              <a:t>GLUCOSIL NORMA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cs typeface="Arial" pitchFamily="34" charset="0"/>
              </a:rPr>
              <a:t>TBALANCE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cs typeface="Arial" pitchFamily="34" charset="0"/>
              </a:rPr>
              <a:t>WOMEN’S FORMULA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cs typeface="Arial" pitchFamily="34" charset="0"/>
              </a:rPr>
              <a:t>GREEN STAR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29190" y="3786190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Shusha" pitchFamily="2" charset="0"/>
              </a:rPr>
              <a:t>eNDaoËa</a:t>
            </a:r>
            <a:r>
              <a:rPr lang="en-US" sz="2400" b="1" dirty="0" smtClean="0">
                <a:latin typeface="Shusha" pitchFamily="2" charset="0"/>
              </a:rPr>
              <a:t>[</a:t>
            </a:r>
            <a:r>
              <a:rPr lang="en-US" sz="2400" b="1" dirty="0" err="1" smtClean="0">
                <a:latin typeface="Shusha" pitchFamily="2" charset="0"/>
              </a:rPr>
              <a:t>na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p`NaalaI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saMvaQa</a:t>
            </a:r>
            <a:r>
              <a:rPr lang="en-US" sz="2400" b="1" dirty="0" smtClean="0">
                <a:latin typeface="Shusha" pitchFamily="2" charset="0"/>
              </a:rPr>
              <a:t>-k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brand clym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  <p:pic>
        <p:nvPicPr>
          <p:cNvPr id="26" name="Picture 25" descr="persiphe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43050"/>
            <a:ext cx="1642867" cy="2738112"/>
          </a:xfrm>
          <a:prstGeom prst="rect">
            <a:avLst/>
          </a:prstGeom>
        </p:spPr>
      </p:pic>
      <p:pic>
        <p:nvPicPr>
          <p:cNvPr id="27" name="Picture 26" descr="glucosi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1714488"/>
            <a:ext cx="1409651" cy="2500330"/>
          </a:xfrm>
          <a:prstGeom prst="rect">
            <a:avLst/>
          </a:prstGeom>
        </p:spPr>
      </p:pic>
      <p:pic>
        <p:nvPicPr>
          <p:cNvPr id="28" name="Picture 27" descr="Tbalanse ind trans mini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259615"/>
            <a:ext cx="1571604" cy="2598386"/>
          </a:xfrm>
          <a:prstGeom prst="rect">
            <a:avLst/>
          </a:prstGeom>
        </p:spPr>
      </p:pic>
      <p:pic>
        <p:nvPicPr>
          <p:cNvPr id="29" name="Picture 28" descr="women formula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8728" y="2928934"/>
            <a:ext cx="1643074" cy="2650120"/>
          </a:xfrm>
          <a:prstGeom prst="rect">
            <a:avLst/>
          </a:prstGeom>
        </p:spPr>
      </p:pic>
      <p:pic>
        <p:nvPicPr>
          <p:cNvPr id="32" name="Picture 31" descr="Green star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0364" y="4182493"/>
            <a:ext cx="1547814" cy="26755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33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2" descr="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98046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323527" y="0"/>
            <a:ext cx="3960441" cy="3068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2" name="Рисунок 14" descr="gree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588"/>
            <a:ext cx="432117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12926"/>
            <a:ext cx="28803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 err="1" smtClean="0">
                <a:latin typeface="Shusha" pitchFamily="2" charset="0"/>
              </a:rPr>
              <a:t>AaT-laa</a:t>
            </a:r>
            <a:r>
              <a:rPr lang="en-US" sz="3600" b="1" dirty="0" smtClean="0">
                <a:latin typeface="Shusha" pitchFamily="2" charset="0"/>
              </a:rPr>
              <a:t>[f </a:t>
            </a:r>
            <a:r>
              <a:rPr lang="en-US" sz="3600" b="1" dirty="0" err="1" smtClean="0">
                <a:latin typeface="Shusha" pitchFamily="2" charset="0"/>
              </a:rPr>
              <a:t>ko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saaqa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saoht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paeÐ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AaOr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jaIvana</a:t>
            </a:r>
            <a:r>
              <a:rPr lang="en-US" sz="3600" b="1" dirty="0" smtClean="0">
                <a:latin typeface="Shusha" pitchFamily="2" charset="0"/>
              </a:rPr>
              <a:t> ka </a:t>
            </a:r>
            <a:r>
              <a:rPr lang="en-US" sz="3600" b="1" dirty="0" err="1" smtClean="0">
                <a:latin typeface="Shusha" pitchFamily="2" charset="0"/>
              </a:rPr>
              <a:t>Aanand</a:t>
            </a:r>
            <a:r>
              <a:rPr lang="en-US" sz="3600" b="1" dirty="0" smtClean="0">
                <a:latin typeface="Shusha" pitchFamily="2" charset="0"/>
              </a:rPr>
              <a:t> </a:t>
            </a:r>
            <a:r>
              <a:rPr lang="en-US" sz="3600" b="1" dirty="0" err="1" smtClean="0">
                <a:latin typeface="Shusha" pitchFamily="2" charset="0"/>
              </a:rPr>
              <a:t>laoM</a:t>
            </a:r>
            <a:r>
              <a:rPr lang="en-US" sz="3600" b="1" dirty="0" smtClean="0">
                <a:latin typeface="Shusha" pitchFamily="2" charset="0"/>
              </a:rPr>
              <a:t> Ñ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2534" name="Рисунок 10" descr="green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844675"/>
            <a:ext cx="18049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419475" y="1628775"/>
            <a:ext cx="936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9" name="Picture 8" descr="brand clym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211669"/>
            <a:ext cx="8929718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hi-IN" dirty="0" smtClean="0"/>
              <a:t>नोट:- इन उत्पादों का उद्देश्य किसी बीमारी का निदान, उपचार, इलाज या रोकथाम नहीं है।</a:t>
            </a:r>
          </a:p>
          <a:p>
            <a:pPr algn="ctr"/>
            <a:r>
              <a:rPr lang="hi-IN" dirty="0" smtClean="0"/>
              <a:t>ये उत्पाद कोई दवा नहीं है ..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83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755576" y="836712"/>
            <a:ext cx="7236779" cy="7236779"/>
          </a:xfrm>
          <a:prstGeom prst="ellipse">
            <a:avLst/>
          </a:prstGeom>
          <a:noFill/>
          <a:ln w="762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156176" y="5229200"/>
            <a:ext cx="2664296" cy="16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363589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lup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960" y="2132856"/>
            <a:ext cx="4932040" cy="4725144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606979" y="3501008"/>
            <a:ext cx="4046707" cy="40467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236296" y="2276872"/>
            <a:ext cx="1212043" cy="1212043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084168" y="908720"/>
            <a:ext cx="1212043" cy="1212043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427984" y="188640"/>
            <a:ext cx="1212043" cy="1212043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380312" y="4221088"/>
            <a:ext cx="1212043" cy="1212043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gre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4505"/>
          <a:stretch>
            <a:fillRect/>
          </a:stretch>
        </p:blipFill>
        <p:spPr>
          <a:xfrm>
            <a:off x="915301" y="3809306"/>
            <a:ext cx="3584691" cy="3048694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183043" y="4990964"/>
            <a:ext cx="29523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 smtClean="0">
                <a:latin typeface="Shusha" pitchFamily="2" charset="0"/>
              </a:rPr>
              <a:t>mau#ya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AaQaar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hO</a:t>
            </a:r>
            <a:r>
              <a:rPr lang="en-US" sz="2800" b="1" dirty="0" smtClean="0">
                <a:latin typeface="Shusha" pitchFamily="2" charset="0"/>
              </a:rPr>
              <a:t> — </a:t>
            </a:r>
            <a:endParaRPr lang="ru-RU" sz="2800" dirty="0" smtClean="0"/>
          </a:p>
          <a:p>
            <a:r>
              <a:rPr lang="en-US" sz="2800" b="1" dirty="0" err="1" smtClean="0">
                <a:latin typeface="Shusha" pitchFamily="2" charset="0"/>
              </a:rPr>
              <a:t>kaoiSaka</a:t>
            </a:r>
            <a:r>
              <a:rPr lang="en-US" sz="2800" b="1" dirty="0" smtClean="0">
                <a:latin typeface="Shusha" pitchFamily="2" charset="0"/>
              </a:rPr>
              <a:t> ka </a:t>
            </a:r>
            <a:r>
              <a:rPr lang="en-US" sz="2800" b="1" dirty="0" err="1" smtClean="0">
                <a:latin typeface="Shusha" pitchFamily="2" charset="0"/>
              </a:rPr>
              <a:t>svaasqya</a:t>
            </a:r>
            <a:endParaRPr lang="ru-RU" sz="2800" b="1" dirty="0" smtClean="0">
              <a:solidFill>
                <a:srgbClr val="000000"/>
              </a:solidFill>
            </a:endParaRPr>
          </a:p>
        </p:txBody>
      </p:sp>
      <p:pic>
        <p:nvPicPr>
          <p:cNvPr id="15" name="Рисунок 14" descr="green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59307" y="4437112"/>
            <a:ext cx="1804781" cy="1804781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990985" y="4238532"/>
            <a:ext cx="9364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kumimoji="0" lang="ru-RU" sz="1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211960" y="1340768"/>
            <a:ext cx="15841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Shusha" pitchFamily="2" charset="0"/>
              </a:rPr>
              <a:t>AMgaaoM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sao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banaI</a:t>
            </a:r>
            <a:r>
              <a:rPr lang="en-US" sz="2400" b="1" dirty="0" smtClean="0">
                <a:latin typeface="Shusha" pitchFamily="2" charset="0"/>
              </a:rPr>
              <a:t> 12 </a:t>
            </a:r>
            <a:r>
              <a:rPr lang="en-US" sz="2400" b="1" dirty="0" err="1" smtClean="0">
                <a:latin typeface="Shusha" pitchFamily="2" charset="0"/>
              </a:rPr>
              <a:t>p`NaailayaÐ</a:t>
            </a:r>
            <a:endParaRPr kumimoji="0" lang="ru-RU" sz="2400" b="0" i="0" u="none" strike="noStrike" cap="none" normalizeH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611560" y="1412776"/>
            <a:ext cx="1152128" cy="36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Shusha" pitchFamily="2" charset="0"/>
              </a:rPr>
              <a:t>vyai</a:t>
            </a:r>
            <a:r>
              <a:rPr lang="en-US" sz="2400" b="1" dirty="0" smtClean="0">
                <a:latin typeface="Shusha" pitchFamily="2" charset="0"/>
              </a:rPr>
              <a:t>&gt;</a:t>
            </a:r>
            <a:endParaRPr kumimoji="0" lang="ru-RU" sz="2400" b="0" i="0" u="none" strike="noStrike" cap="none" normalizeH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6084168" y="620688"/>
            <a:ext cx="1224136" cy="36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Shusha" pitchFamily="2" charset="0"/>
              </a:rPr>
              <a:t>AMga</a:t>
            </a:r>
            <a:endParaRPr kumimoji="0" lang="ru-RU" sz="2400" b="0" i="0" u="none" strike="noStrike" cap="none" normalizeH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7286644" y="1928802"/>
            <a:ext cx="1080120" cy="36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Shusha" pitchFamily="2" charset="0"/>
              </a:rPr>
              <a:t>}</a:t>
            </a:r>
            <a:r>
              <a:rPr lang="en-US" sz="2400" b="1" dirty="0" err="1" smtClean="0">
                <a:latin typeface="Shusha" pitchFamily="2" charset="0"/>
              </a:rPr>
              <a:t>tk</a:t>
            </a:r>
            <a:endParaRPr kumimoji="0" lang="ru-RU" sz="2400" b="0" i="0" u="none" strike="noStrike" cap="none" normalizeH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7884368" y="3933056"/>
            <a:ext cx="1115616" cy="36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Shusha" pitchFamily="2" charset="0"/>
              </a:rPr>
              <a:t>kaoiSakaeÐ</a:t>
            </a:r>
            <a:endParaRPr kumimoji="0" lang="ru-RU" sz="2400" b="0" i="0" u="none" strike="noStrike" cap="none" normalizeH="0" dirty="0" smtClean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36" name="Рисунок 35" descr="siste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8640"/>
            <a:ext cx="827834" cy="1190694"/>
          </a:xfrm>
          <a:prstGeom prst="rect">
            <a:avLst/>
          </a:prstGeom>
        </p:spPr>
      </p:pic>
      <p:pic>
        <p:nvPicPr>
          <p:cNvPr id="37" name="Рисунок 36" descr="serdc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908720"/>
            <a:ext cx="1017474" cy="1209848"/>
          </a:xfrm>
          <a:prstGeom prst="rect">
            <a:avLst/>
          </a:prstGeom>
        </p:spPr>
      </p:pic>
      <p:pic>
        <p:nvPicPr>
          <p:cNvPr id="38" name="Рисунок 37" descr="tkan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492896"/>
            <a:ext cx="1148947" cy="953011"/>
          </a:xfrm>
          <a:prstGeom prst="rect">
            <a:avLst/>
          </a:prstGeom>
        </p:spPr>
      </p:pic>
      <p:pic>
        <p:nvPicPr>
          <p:cNvPr id="39" name="Рисунок 38" descr="kletka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4437112"/>
            <a:ext cx="528159" cy="822883"/>
          </a:xfrm>
          <a:prstGeom prst="rect">
            <a:avLst/>
          </a:prstGeom>
        </p:spPr>
      </p:pic>
      <p:sp>
        <p:nvSpPr>
          <p:cNvPr id="40" name="Стрелка вправо 39"/>
          <p:cNvSpPr/>
          <p:nvPr/>
        </p:nvSpPr>
        <p:spPr>
          <a:xfrm rot="21058164">
            <a:off x="3186304" y="494391"/>
            <a:ext cx="1242422" cy="792088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835696" y="404664"/>
            <a:ext cx="2149313" cy="2149313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71800" y="2204864"/>
            <a:ext cx="360040" cy="5760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descr="man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620688"/>
            <a:ext cx="1726406" cy="2500592"/>
          </a:xfrm>
          <a:prstGeom prst="rect">
            <a:avLst/>
          </a:prstGeom>
        </p:spPr>
      </p:pic>
      <p:pic>
        <p:nvPicPr>
          <p:cNvPr id="42" name="Picture 41" descr="brand clym.pn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65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8625" y="0"/>
            <a:ext cx="3635375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2196306" y="1524468"/>
            <a:ext cx="1079500" cy="792162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6258948" y="1977653"/>
            <a:ext cx="2110531" cy="792162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7641" y="620713"/>
            <a:ext cx="7128718" cy="936625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92" name="Прямоугольник 12"/>
          <p:cNvSpPr>
            <a:spLocks noChangeArrowheads="1"/>
          </p:cNvSpPr>
          <p:nvPr/>
        </p:nvSpPr>
        <p:spPr bwMode="auto">
          <a:xfrm>
            <a:off x="1042987" y="857580"/>
            <a:ext cx="70933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err="1" smtClean="0">
                <a:latin typeface="Shusha" pitchFamily="2" charset="0"/>
              </a:rPr>
              <a:t>laaogaaoM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kao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Apnao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svaasqya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kI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doKBaala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kba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krnaI</a:t>
            </a:r>
            <a:r>
              <a:rPr lang="en-US" sz="2800" b="1" dirty="0" smtClean="0">
                <a:latin typeface="Shusha" pitchFamily="2" charset="0"/>
              </a:rPr>
              <a:t> </a:t>
            </a:r>
            <a:r>
              <a:rPr lang="en-US" sz="2800" b="1" dirty="0" err="1" smtClean="0">
                <a:latin typeface="Shusha" pitchFamily="2" charset="0"/>
              </a:rPr>
              <a:t>caaiheÆ</a:t>
            </a:r>
            <a:endParaRPr lang="ru-RU" sz="2800" b="1" dirty="0"/>
          </a:p>
        </p:txBody>
      </p:sp>
      <p:sp>
        <p:nvSpPr>
          <p:cNvPr id="14" name="Овал 13"/>
          <p:cNvSpPr/>
          <p:nvPr/>
        </p:nvSpPr>
        <p:spPr>
          <a:xfrm>
            <a:off x="4222474" y="3616325"/>
            <a:ext cx="4133850" cy="413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Рисунок 14" descr="gre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899" y="4003675"/>
            <a:ext cx="3430587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6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3546" y="3378994"/>
            <a:ext cx="1804987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425183" y="3163094"/>
            <a:ext cx="9366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813817" y="5260074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3600" b="1" dirty="0" err="1" smtClean="0">
                <a:latin typeface="Shusha" pitchFamily="2" charset="0"/>
              </a:rPr>
              <a:t>inayaimat</a:t>
            </a:r>
            <a:r>
              <a:rPr lang="en-US" sz="3600" b="1" dirty="0" smtClean="0">
                <a:latin typeface="Shusha" pitchFamily="2" charset="0"/>
              </a:rPr>
              <a:t> $p </a:t>
            </a:r>
            <a:r>
              <a:rPr lang="en-US" sz="3600" b="1" dirty="0" err="1" smtClean="0">
                <a:latin typeface="Shusha" pitchFamily="2" charset="0"/>
              </a:rPr>
              <a:t>saoÑ</a:t>
            </a:r>
            <a:endParaRPr lang="en-US" sz="3600" dirty="0">
              <a:latin typeface="Shusha" pitchFamily="2" charset="0"/>
              <a:ea typeface="Calibri" pitchFamily="34" charset="0"/>
              <a:cs typeface="AvantGardeCT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3781" y="2463053"/>
            <a:ext cx="3384550" cy="205343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291291" y="3270588"/>
            <a:ext cx="295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2400" b="1" dirty="0" err="1" smtClean="0">
                <a:latin typeface="Shusha" pitchFamily="2" charset="0"/>
              </a:rPr>
              <a:t>baImaarI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p`qama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laxaNa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idKnao</a:t>
            </a:r>
            <a:r>
              <a:rPr lang="en-US" sz="2400" b="1" dirty="0" smtClean="0">
                <a:latin typeface="Shusha" pitchFamily="2" charset="0"/>
              </a:rPr>
              <a:t> pr</a:t>
            </a:r>
            <a:endParaRPr lang="en-US" sz="2400" dirty="0">
              <a:latin typeface="Shusha" pitchFamily="2" charset="0"/>
              <a:ea typeface="Calibri" pitchFamily="34" charset="0"/>
              <a:cs typeface="AvantGardeCTT"/>
            </a:endParaRPr>
          </a:p>
        </p:txBody>
      </p:sp>
      <p:pic>
        <p:nvPicPr>
          <p:cNvPr id="21" name="Picture 20" descr="brand clym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15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363537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87675" y="0"/>
            <a:ext cx="1368425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71775" y="2997201"/>
            <a:ext cx="6121400" cy="244802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1" name="Рисунок 12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-12700"/>
            <a:ext cx="4319588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3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1773238"/>
            <a:ext cx="180498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750" y="1603802"/>
            <a:ext cx="38877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ctr"/>
            <a:r>
              <a:rPr lang="en-US" sz="2400" b="1" dirty="0" err="1" smtClean="0">
                <a:latin typeface="Shusha" pitchFamily="2" charset="0"/>
              </a:rPr>
              <a:t>SaarIirk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svaasqya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banaae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rKnao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AaOr</a:t>
            </a:r>
            <a:r>
              <a:rPr lang="en-US" sz="2400" b="1" dirty="0" smtClean="0">
                <a:latin typeface="Shusha" pitchFamily="2" charset="0"/>
              </a:rPr>
              <a:t> ]</a:t>
            </a:r>
            <a:r>
              <a:rPr lang="en-US" sz="2400" b="1" dirty="0" err="1" smtClean="0">
                <a:latin typeface="Shusha" pitchFamily="2" charset="0"/>
              </a:rPr>
              <a:t>sao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baohtr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banaanao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ilae</a:t>
            </a:r>
            <a:r>
              <a:rPr lang="en-US" sz="2400" b="1" dirty="0" smtClean="0">
                <a:latin typeface="Shusha" pitchFamily="2" charset="0"/>
              </a:rPr>
              <a:t> @</a:t>
            </a:r>
            <a:r>
              <a:rPr lang="en-US" sz="2400" b="1" dirty="0" err="1" smtClean="0">
                <a:latin typeface="Shusha" pitchFamily="2" charset="0"/>
              </a:rPr>
              <a:t>yaa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AavaSyak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kaya</a:t>
            </a:r>
            <a:r>
              <a:rPr lang="en-US" sz="2400" b="1" dirty="0" smtClean="0">
                <a:latin typeface="Shusha" pitchFamily="2" charset="0"/>
              </a:rPr>
              <a:t>- </a:t>
            </a:r>
            <a:r>
              <a:rPr lang="en-US" sz="2400" b="1" dirty="0" err="1" smtClean="0">
                <a:latin typeface="Shusha" pitchFamily="2" charset="0"/>
              </a:rPr>
              <a:t>haoto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hOMÆ</a:t>
            </a:r>
            <a:endParaRPr lang="en-US" sz="2400" b="1" dirty="0">
              <a:latin typeface="Shusha" pitchFamily="2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92613" y="1557338"/>
            <a:ext cx="9366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?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6155" name="Прямоугольник 10"/>
          <p:cNvSpPr>
            <a:spLocks noChangeArrowheads="1"/>
          </p:cNvSpPr>
          <p:nvPr/>
        </p:nvSpPr>
        <p:spPr bwMode="auto">
          <a:xfrm>
            <a:off x="3708400" y="3845241"/>
            <a:ext cx="4751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 err="1" smtClean="0">
                <a:latin typeface="Shusha" pitchFamily="2" charset="0"/>
              </a:rPr>
              <a:t>kcara</a:t>
            </a:r>
            <a:r>
              <a:rPr lang="en-US" sz="3200" b="1" dirty="0" smtClean="0">
                <a:latin typeface="Shusha" pitchFamily="2" charset="0"/>
              </a:rPr>
              <a:t> </a:t>
            </a:r>
            <a:r>
              <a:rPr lang="en-US" sz="3200" b="1" dirty="0" err="1" smtClean="0">
                <a:latin typeface="Shusha" pitchFamily="2" charset="0"/>
              </a:rPr>
              <a:t>inakalaoM</a:t>
            </a:r>
            <a:r>
              <a:rPr lang="en-US" sz="3200" b="1" dirty="0" smtClean="0">
                <a:latin typeface="Shusha" pitchFamily="2" charset="0"/>
              </a:rPr>
              <a:t> — </a:t>
            </a:r>
            <a:r>
              <a:rPr lang="en-US" sz="3200" b="1" dirty="0" err="1" smtClean="0">
                <a:latin typeface="Shusha" pitchFamily="2" charset="0"/>
              </a:rPr>
              <a:t>AavaSyak</a:t>
            </a:r>
            <a:r>
              <a:rPr lang="en-US" sz="3200" b="1" dirty="0" smtClean="0">
                <a:latin typeface="Shusha" pitchFamily="2" charset="0"/>
              </a:rPr>
              <a:t> </a:t>
            </a:r>
            <a:r>
              <a:rPr lang="en-US" sz="3200" b="1" dirty="0" err="1" smtClean="0">
                <a:latin typeface="Shusha" pitchFamily="2" charset="0"/>
              </a:rPr>
              <a:t>t%va</a:t>
            </a:r>
            <a:r>
              <a:rPr lang="en-US" sz="3200" b="1" dirty="0" smtClean="0">
                <a:latin typeface="Shusha" pitchFamily="2" charset="0"/>
              </a:rPr>
              <a:t> </a:t>
            </a:r>
            <a:r>
              <a:rPr lang="en-US" sz="3200" b="1" dirty="0" err="1" smtClean="0">
                <a:latin typeface="Shusha" pitchFamily="2" charset="0"/>
              </a:rPr>
              <a:t>laoMÑ</a:t>
            </a:r>
            <a:endParaRPr lang="ru-RU" sz="3200" b="1" dirty="0"/>
          </a:p>
        </p:txBody>
      </p:sp>
      <p:pic>
        <p:nvPicPr>
          <p:cNvPr id="12" name="Picture 11" descr="brand clym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0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483" y="0"/>
            <a:ext cx="4526517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H="1">
            <a:off x="0" y="0"/>
            <a:ext cx="550810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7584" y="332656"/>
            <a:ext cx="5184576" cy="554461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91880" y="3429000"/>
            <a:ext cx="4006569" cy="4006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331640" y="620688"/>
            <a:ext cx="48965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</a:tabLst>
            </a:pPr>
            <a:r>
              <a:rPr lang="en-US" sz="2400" b="1" dirty="0" err="1" smtClean="0">
                <a:latin typeface="Shusha" pitchFamily="2" charset="0"/>
              </a:rPr>
              <a:t>AaQauinak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samaya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maoM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laaoga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kš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nakara%mak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karkaoM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sao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ga`isat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haoto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hOMÁ</a:t>
            </a:r>
            <a:r>
              <a:rPr lang="en-US" sz="2400" b="1" dirty="0" smtClean="0">
                <a:latin typeface="Shusha" pitchFamily="2" charset="0"/>
              </a:rPr>
              <a:t>                                            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•	 </a:t>
            </a:r>
            <a:r>
              <a:rPr lang="en-US" sz="2400" dirty="0" err="1" smtClean="0">
                <a:latin typeface="Shusha" pitchFamily="2" charset="0"/>
              </a:rPr>
              <a:t>Ktrnaak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vaatavarNa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	 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tabLst>
                <a:tab pos="457200" algn="r"/>
              </a:tabLst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•	 </a:t>
            </a:r>
            <a:r>
              <a:rPr lang="en-US" sz="2400" dirty="0" err="1" smtClean="0">
                <a:latin typeface="Shusha" pitchFamily="2" charset="0"/>
              </a:rPr>
              <a:t>tnaava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tabLst>
                <a:tab pos="457200" algn="r"/>
              </a:tabLst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• 	</a:t>
            </a:r>
            <a:r>
              <a:rPr lang="en-US" sz="2400" dirty="0" err="1" smtClean="0">
                <a:latin typeface="Shusha" pitchFamily="2" charset="0"/>
              </a:rPr>
              <a:t>SaarIirk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inaiYËyata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	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tabLst>
                <a:tab pos="457200" algn="r"/>
              </a:tabLst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•	 </a:t>
            </a:r>
            <a:r>
              <a:rPr lang="en-US" sz="2400" dirty="0" err="1" smtClean="0">
                <a:latin typeface="Shusha" pitchFamily="2" charset="0"/>
              </a:rPr>
              <a:t>vaatavarNa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maoM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Apyaa</a:t>
            </a:r>
            <a:r>
              <a:rPr lang="en-US" sz="2400" dirty="0" smtClean="0">
                <a:latin typeface="Shusha" pitchFamily="2" charset="0"/>
              </a:rPr>
              <a:t>-Pt </a:t>
            </a:r>
            <a:r>
              <a:rPr lang="en-US" sz="2400" dirty="0" err="1" smtClean="0">
                <a:latin typeface="Shusha" pitchFamily="2" charset="0"/>
              </a:rPr>
              <a:t>Aa</a:t>
            </a:r>
            <a:r>
              <a:rPr lang="en-US" sz="2400" dirty="0" smtClean="0">
                <a:latin typeface="Shusha" pitchFamily="2" charset="0"/>
              </a:rPr>
              <a:t>^@</a:t>
            </a:r>
            <a:r>
              <a:rPr lang="en-US" sz="2400" dirty="0" err="1" smtClean="0">
                <a:latin typeface="Shusha" pitchFamily="2" charset="0"/>
              </a:rPr>
              <a:t>saIjana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	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tabLst>
                <a:tab pos="457200" algn="r"/>
              </a:tabLst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• 	</a:t>
            </a:r>
            <a:r>
              <a:rPr lang="en-US" sz="2400" dirty="0" err="1" smtClean="0">
                <a:latin typeface="Shusha" pitchFamily="2" charset="0"/>
              </a:rPr>
              <a:t>AsaMtuilat</a:t>
            </a:r>
            <a:r>
              <a:rPr lang="en-US" sz="2400" dirty="0" smtClean="0">
                <a:latin typeface="Shusha" pitchFamily="2" charset="0"/>
              </a:rPr>
              <a:t> </a:t>
            </a:r>
            <a:r>
              <a:rPr lang="en-US" sz="2400" dirty="0" err="1" smtClean="0">
                <a:latin typeface="Shusha" pitchFamily="2" charset="0"/>
              </a:rPr>
              <a:t>Baaojana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ts val="4800"/>
              </a:spcBef>
              <a:spcAft>
                <a:spcPct val="0"/>
              </a:spcAft>
              <a:tabLst>
                <a:tab pos="457200" algn="r"/>
              </a:tabLst>
            </a:pPr>
            <a:r>
              <a:rPr lang="en-US" sz="2400" b="1" dirty="0" smtClean="0">
                <a:latin typeface="Shusha" pitchFamily="2" charset="0"/>
              </a:rPr>
              <a:t>hr </a:t>
            </a:r>
            <a:r>
              <a:rPr lang="en-US" sz="2400" b="1" dirty="0" err="1" smtClean="0">
                <a:latin typeface="Shusha" pitchFamily="2" charset="0"/>
              </a:rPr>
              <a:t>saala</a:t>
            </a:r>
            <a:r>
              <a:rPr lang="en-US" sz="2400" b="1" dirty="0" smtClean="0">
                <a:latin typeface="Shusha" pitchFamily="2" charset="0"/>
              </a:rPr>
              <a:t>¸ </a:t>
            </a:r>
            <a:r>
              <a:rPr lang="en-US" sz="2400" b="1" dirty="0" err="1" smtClean="0">
                <a:latin typeface="Shusha" pitchFamily="2" charset="0"/>
              </a:rPr>
              <a:t>hma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kuC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eosaa</a:t>
            </a:r>
            <a:r>
              <a:rPr lang="en-US" sz="2400" b="1" dirty="0" smtClean="0">
                <a:latin typeface="Shusha" pitchFamily="2" charset="0"/>
              </a:rPr>
              <a:t> Kao </a:t>
            </a:r>
            <a:r>
              <a:rPr lang="en-US" sz="2400" b="1" dirty="0" err="1" smtClean="0">
                <a:latin typeface="Shusha" pitchFamily="2" charset="0"/>
              </a:rPr>
              <a:t>doto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hOM</a:t>
            </a:r>
            <a:r>
              <a:rPr lang="en-US" sz="2400" b="1" dirty="0" smtClean="0">
                <a:latin typeface="Shusha" pitchFamily="2" charset="0"/>
              </a:rPr>
              <a:t>ººº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1" name="Рисунок 10" descr="gre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7620" y="3715943"/>
            <a:ext cx="3430163" cy="314205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000496" y="4643446"/>
            <a:ext cx="3024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…</a:t>
            </a:r>
            <a:r>
              <a:rPr lang="en-US" sz="3200" b="1" dirty="0" err="1" smtClean="0">
                <a:latin typeface="Shusha" pitchFamily="2" charset="0"/>
              </a:rPr>
              <a:t>jaao</a:t>
            </a:r>
            <a:r>
              <a:rPr lang="en-US" sz="3200" b="1" dirty="0" smtClean="0">
                <a:latin typeface="Shusha" pitchFamily="2" charset="0"/>
              </a:rPr>
              <a:t> </a:t>
            </a:r>
            <a:r>
              <a:rPr lang="en-US" sz="3200" b="1" dirty="0" err="1" smtClean="0">
                <a:latin typeface="Shusha" pitchFamily="2" charset="0"/>
              </a:rPr>
              <a:t>hma</a:t>
            </a:r>
            <a:r>
              <a:rPr lang="en-US" sz="3200" b="1" dirty="0" smtClean="0">
                <a:latin typeface="Shusha" pitchFamily="2" charset="0"/>
              </a:rPr>
              <a:t> </a:t>
            </a:r>
            <a:r>
              <a:rPr lang="en-US" sz="3200" b="1" dirty="0" err="1" smtClean="0">
                <a:latin typeface="Shusha" pitchFamily="2" charset="0"/>
              </a:rPr>
              <a:t>banaae</a:t>
            </a:r>
            <a:r>
              <a:rPr lang="en-US" sz="3200" b="1" dirty="0" smtClean="0">
                <a:latin typeface="Shusha" pitchFamily="2" charset="0"/>
              </a:rPr>
              <a:t> </a:t>
            </a:r>
            <a:r>
              <a:rPr lang="en-US" sz="3200" b="1" dirty="0" err="1" smtClean="0">
                <a:latin typeface="Shusha" pitchFamily="2" charset="0"/>
              </a:rPr>
              <a:t>rK</a:t>
            </a:r>
            <a:r>
              <a:rPr lang="en-US" sz="3200" b="1" dirty="0" smtClean="0">
                <a:latin typeface="Shusha" pitchFamily="2" charset="0"/>
              </a:rPr>
              <a:t> </a:t>
            </a:r>
            <a:r>
              <a:rPr lang="en-US" sz="3200" b="1" dirty="0" err="1" smtClean="0">
                <a:latin typeface="Shusha" pitchFamily="2" charset="0"/>
              </a:rPr>
              <a:t>sakto</a:t>
            </a:r>
            <a:r>
              <a:rPr lang="en-US" sz="3200" b="1" dirty="0" smtClean="0">
                <a:latin typeface="Shusha" pitchFamily="2" charset="0"/>
              </a:rPr>
              <a:t> </a:t>
            </a:r>
            <a:r>
              <a:rPr lang="en-US" sz="3200" b="1" dirty="0" err="1" smtClean="0">
                <a:latin typeface="Shusha" pitchFamily="2" charset="0"/>
              </a:rPr>
              <a:t>qao</a:t>
            </a:r>
            <a:r>
              <a:rPr lang="en-US" sz="3200" b="1" dirty="0" smtClean="0">
                <a:latin typeface="Shusha" pitchFamily="2" charset="0"/>
              </a:rPr>
              <a:t>¸ </a:t>
            </a:r>
            <a:r>
              <a:rPr lang="en-US" sz="3200" b="1" dirty="0" err="1" smtClean="0">
                <a:latin typeface="Shusha" pitchFamily="2" charset="0"/>
              </a:rPr>
              <a:t>yaid</a:t>
            </a:r>
            <a:r>
              <a:rPr lang="en-US" sz="3200" b="1" dirty="0" smtClean="0">
                <a:latin typeface="Shusha" pitchFamily="2" charset="0"/>
              </a:rPr>
              <a:t> </a:t>
            </a:r>
            <a:r>
              <a:rPr lang="en-US" sz="3200" b="1" dirty="0" err="1" smtClean="0">
                <a:latin typeface="Shusha" pitchFamily="2" charset="0"/>
              </a:rPr>
              <a:t>hmaoM</a:t>
            </a:r>
            <a:r>
              <a:rPr lang="en-US" sz="3200" b="1" dirty="0" smtClean="0">
                <a:latin typeface="Shusha" pitchFamily="2" charset="0"/>
              </a:rPr>
              <a:t> </a:t>
            </a:r>
            <a:r>
              <a:rPr lang="en-US" sz="3200" b="1" dirty="0" err="1" smtClean="0">
                <a:latin typeface="Shusha" pitchFamily="2" charset="0"/>
              </a:rPr>
              <a:t>pta</a:t>
            </a:r>
            <a:r>
              <a:rPr lang="en-US" sz="3200" b="1" dirty="0" smtClean="0">
                <a:latin typeface="Shusha" pitchFamily="2" charset="0"/>
              </a:rPr>
              <a:t> </a:t>
            </a:r>
            <a:r>
              <a:rPr lang="en-US" sz="3200" b="1" dirty="0" err="1" smtClean="0">
                <a:latin typeface="Shusha" pitchFamily="2" charset="0"/>
              </a:rPr>
              <a:t>haotaÑ</a:t>
            </a:r>
            <a:endParaRPr lang="ru-RU" sz="3200" dirty="0"/>
          </a:p>
        </p:txBody>
      </p:sp>
      <p:pic>
        <p:nvPicPr>
          <p:cNvPr id="13" name="Picture 12" descr="brand clym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14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259632" y="404664"/>
            <a:ext cx="3960440" cy="12969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73022" y="498482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Shusha" pitchFamily="2" charset="0"/>
              </a:rPr>
              <a:t>T/</a:t>
            </a:r>
            <a:r>
              <a:rPr lang="en-US" b="1" dirty="0" err="1" smtClean="0">
                <a:latin typeface="Shusha" pitchFamily="2" charset="0"/>
              </a:rPr>
              <a:t>aMsafOT</a:t>
            </a:r>
            <a:r>
              <a:rPr lang="en-US" b="1" dirty="0" smtClean="0">
                <a:latin typeface="Shusha" pitchFamily="2" charset="0"/>
              </a:rPr>
              <a:t>\</a:t>
            </a:r>
            <a:r>
              <a:rPr lang="en-US" b="1" dirty="0" err="1" smtClean="0">
                <a:latin typeface="Shusha" pitchFamily="2" charset="0"/>
              </a:rPr>
              <a:t>sa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27594" y="0"/>
            <a:ext cx="3635375" cy="6858000"/>
          </a:xfrm>
          <a:prstGeom prst="rect">
            <a:avLst/>
          </a:prstGeom>
          <a:solidFill>
            <a:srgbClr val="F06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097038"/>
            <a:ext cx="6696744" cy="42842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63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847" y="2780928"/>
            <a:ext cx="648072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Shusha" pitchFamily="2" charset="0"/>
              </a:rPr>
              <a:t> </a:t>
            </a:r>
            <a:r>
              <a:rPr lang="en-US" dirty="0" err="1" smtClean="0">
                <a:latin typeface="Shusha" pitchFamily="2" charset="0"/>
              </a:rPr>
              <a:t>yao</a:t>
            </a:r>
            <a:r>
              <a:rPr lang="en-US" dirty="0" smtClean="0">
                <a:latin typeface="Shusha" pitchFamily="2" charset="0"/>
              </a:rPr>
              <a:t> </a:t>
            </a:r>
            <a:r>
              <a:rPr lang="en-US" dirty="0" err="1" smtClean="0">
                <a:latin typeface="Shusha" pitchFamily="2" charset="0"/>
              </a:rPr>
              <a:t>vanaspit</a:t>
            </a:r>
            <a:r>
              <a:rPr lang="en-US" dirty="0" smtClean="0">
                <a:latin typeface="Shusha" pitchFamily="2" charset="0"/>
              </a:rPr>
              <a:t> </a:t>
            </a:r>
            <a:r>
              <a:rPr lang="en-US" dirty="0" err="1" smtClean="0">
                <a:latin typeface="Shusha" pitchFamily="2" charset="0"/>
              </a:rPr>
              <a:t>tolaaoM</a:t>
            </a:r>
            <a:r>
              <a:rPr lang="en-US" dirty="0" smtClean="0">
                <a:latin typeface="Shusha" pitchFamily="2" charset="0"/>
              </a:rPr>
              <a:t> </a:t>
            </a:r>
            <a:r>
              <a:rPr lang="en-US" dirty="0" err="1" smtClean="0">
                <a:latin typeface="Shusha" pitchFamily="2" charset="0"/>
              </a:rPr>
              <a:t>sao</a:t>
            </a:r>
            <a:r>
              <a:rPr lang="en-US" dirty="0" smtClean="0">
                <a:latin typeface="Shusha" pitchFamily="2" charset="0"/>
              </a:rPr>
              <a:t> </a:t>
            </a:r>
            <a:r>
              <a:rPr lang="en-US" dirty="0" err="1" smtClean="0">
                <a:latin typeface="Shusha" pitchFamily="2" charset="0"/>
              </a:rPr>
              <a:t>ek</a:t>
            </a:r>
            <a:r>
              <a:rPr lang="en-US" dirty="0" smtClean="0">
                <a:latin typeface="Shusha" pitchFamily="2" charset="0"/>
              </a:rPr>
              <a:t> </a:t>
            </a:r>
            <a:r>
              <a:rPr lang="en-US" dirty="0" err="1" smtClean="0">
                <a:latin typeface="Shusha" pitchFamily="2" charset="0"/>
              </a:rPr>
              <a:t>ivaSaoYa</a:t>
            </a:r>
            <a:r>
              <a:rPr lang="en-US" dirty="0" smtClean="0">
                <a:latin typeface="Shusha" pitchFamily="2" charset="0"/>
              </a:rPr>
              <a:t> </a:t>
            </a:r>
            <a:r>
              <a:rPr lang="en-US" dirty="0" err="1" smtClean="0">
                <a:latin typeface="Shusha" pitchFamily="2" charset="0"/>
              </a:rPr>
              <a:t>p`iËyaa</a:t>
            </a:r>
            <a:r>
              <a:rPr lang="en-US" dirty="0" smtClean="0">
                <a:latin typeface="Shusha" pitchFamily="2" charset="0"/>
              </a:rPr>
              <a:t> – ha[D/</a:t>
            </a:r>
            <a:r>
              <a:rPr lang="en-US" dirty="0" err="1" smtClean="0">
                <a:latin typeface="Shusha" pitchFamily="2" charset="0"/>
              </a:rPr>
              <a:t>aojanaoSana</a:t>
            </a:r>
            <a:r>
              <a:rPr lang="en-US" dirty="0" smtClean="0">
                <a:latin typeface="Shusha" pitchFamily="2" charset="0"/>
              </a:rPr>
              <a:t> – </a:t>
            </a:r>
            <a:r>
              <a:rPr lang="en-US" dirty="0" err="1" smtClean="0">
                <a:latin typeface="Shusha" pitchFamily="2" charset="0"/>
              </a:rPr>
              <a:t>Wara</a:t>
            </a:r>
            <a:r>
              <a:rPr lang="en-US" dirty="0" smtClean="0">
                <a:latin typeface="Shusha" pitchFamily="2" charset="0"/>
              </a:rPr>
              <a:t> ]%</a:t>
            </a:r>
            <a:r>
              <a:rPr lang="en-US" dirty="0" err="1" smtClean="0">
                <a:latin typeface="Shusha" pitchFamily="2" charset="0"/>
              </a:rPr>
              <a:t>pnna</a:t>
            </a:r>
            <a:r>
              <a:rPr lang="en-US" dirty="0" smtClean="0">
                <a:latin typeface="Shusha" pitchFamily="2" charset="0"/>
              </a:rPr>
              <a:t> </a:t>
            </a:r>
            <a:r>
              <a:rPr lang="en-US" dirty="0" err="1" smtClean="0">
                <a:latin typeface="Shusha" pitchFamily="2" charset="0"/>
              </a:rPr>
              <a:t>haoto</a:t>
            </a:r>
            <a:r>
              <a:rPr lang="en-US" dirty="0" smtClean="0">
                <a:latin typeface="Shusha" pitchFamily="2" charset="0"/>
              </a:rPr>
              <a:t> </a:t>
            </a:r>
            <a:r>
              <a:rPr lang="en-US" dirty="0" err="1" smtClean="0">
                <a:latin typeface="Shusha" pitchFamily="2" charset="0"/>
              </a:rPr>
              <a:t>hOMÁ</a:t>
            </a:r>
            <a:r>
              <a:rPr lang="en-US" dirty="0" smtClean="0">
                <a:latin typeface="Shusha" pitchFamily="2" charset="0"/>
              </a:rPr>
              <a:t> ha[D/</a:t>
            </a:r>
            <a:r>
              <a:rPr lang="en-US" dirty="0" err="1" smtClean="0">
                <a:latin typeface="Shusha" pitchFamily="2" charset="0"/>
              </a:rPr>
              <a:t>aojana</a:t>
            </a:r>
            <a:r>
              <a:rPr lang="en-US" dirty="0" smtClean="0">
                <a:latin typeface="Shusha" pitchFamily="2" charset="0"/>
              </a:rPr>
              <a:t> </a:t>
            </a:r>
            <a:r>
              <a:rPr lang="en-US" dirty="0" err="1" smtClean="0">
                <a:latin typeface="Shusha" pitchFamily="2" charset="0"/>
              </a:rPr>
              <a:t>kao</a:t>
            </a:r>
            <a:r>
              <a:rPr lang="en-US" dirty="0" smtClean="0">
                <a:latin typeface="Shusha" pitchFamily="2" charset="0"/>
              </a:rPr>
              <a:t> </a:t>
            </a:r>
            <a:r>
              <a:rPr lang="en-US" dirty="0" err="1" smtClean="0">
                <a:latin typeface="Shusha" pitchFamily="2" charset="0"/>
              </a:rPr>
              <a:t>A%yaMt</a:t>
            </a:r>
            <a:r>
              <a:rPr lang="en-US" dirty="0" smtClean="0">
                <a:latin typeface="Shusha" pitchFamily="2" charset="0"/>
              </a:rPr>
              <a:t> </a:t>
            </a:r>
            <a:r>
              <a:rPr lang="en-US" dirty="0" err="1" smtClean="0">
                <a:latin typeface="Shusha" pitchFamily="2" charset="0"/>
              </a:rPr>
              <a:t>gama</a:t>
            </a:r>
            <a:r>
              <a:rPr lang="en-US" dirty="0" smtClean="0">
                <a:latin typeface="Shusha" pitchFamily="2" charset="0"/>
              </a:rPr>
              <a:t>- </a:t>
            </a:r>
            <a:r>
              <a:rPr lang="en-US" dirty="0" err="1" smtClean="0">
                <a:latin typeface="Shusha" pitchFamily="2" charset="0"/>
              </a:rPr>
              <a:t>tola</a:t>
            </a:r>
            <a:r>
              <a:rPr lang="en-US" dirty="0" smtClean="0">
                <a:latin typeface="Shusha" pitchFamily="2" charset="0"/>
              </a:rPr>
              <a:t> </a:t>
            </a:r>
            <a:r>
              <a:rPr lang="en-US" dirty="0" err="1" smtClean="0">
                <a:latin typeface="Shusha" pitchFamily="2" charset="0"/>
              </a:rPr>
              <a:t>sao</a:t>
            </a:r>
            <a:r>
              <a:rPr lang="en-US" dirty="0" smtClean="0">
                <a:latin typeface="Shusha" pitchFamily="2" charset="0"/>
              </a:rPr>
              <a:t> </a:t>
            </a:r>
            <a:r>
              <a:rPr lang="en-US" dirty="0" err="1" smtClean="0">
                <a:latin typeface="Shusha" pitchFamily="2" charset="0"/>
              </a:rPr>
              <a:t>haokr</a:t>
            </a:r>
            <a:r>
              <a:rPr lang="en-US" dirty="0" smtClean="0">
                <a:latin typeface="Shusha" pitchFamily="2" charset="0"/>
              </a:rPr>
              <a:t> </a:t>
            </a:r>
            <a:r>
              <a:rPr lang="en-US" dirty="0" err="1" smtClean="0">
                <a:latin typeface="Shusha" pitchFamily="2" charset="0"/>
              </a:rPr>
              <a:t>gauja,ara</a:t>
            </a:r>
            <a:r>
              <a:rPr lang="en-US" dirty="0" smtClean="0">
                <a:latin typeface="Shusha" pitchFamily="2" charset="0"/>
              </a:rPr>
              <a:t> </a:t>
            </a:r>
            <a:r>
              <a:rPr lang="en-US" dirty="0" err="1" smtClean="0">
                <a:latin typeface="Shusha" pitchFamily="2" charset="0"/>
              </a:rPr>
              <a:t>jaata</a:t>
            </a:r>
            <a:r>
              <a:rPr lang="en-US" dirty="0" smtClean="0">
                <a:latin typeface="Shusha" pitchFamily="2" charset="0"/>
              </a:rPr>
              <a:t> </a:t>
            </a:r>
            <a:r>
              <a:rPr lang="en-US" dirty="0" err="1" smtClean="0">
                <a:latin typeface="Shusha" pitchFamily="2" charset="0"/>
              </a:rPr>
              <a:t>hO.</a:t>
            </a:r>
            <a:r>
              <a:rPr lang="en-US" dirty="0" smtClean="0">
                <a:latin typeface="Shusha" pitchFamily="2" charset="0"/>
              </a:rPr>
              <a:t> </a:t>
            </a:r>
            <a:r>
              <a:rPr lang="en-US" dirty="0" err="1" smtClean="0">
                <a:latin typeface="Shusha" pitchFamily="2" charset="0"/>
              </a:rPr>
              <a:t>pirNaamasva$p</a:t>
            </a:r>
            <a:r>
              <a:rPr lang="en-US" dirty="0" smtClean="0">
                <a:latin typeface="Shusha" pitchFamily="2" charset="0"/>
              </a:rPr>
              <a:t> </a:t>
            </a:r>
            <a:r>
              <a:rPr lang="en-US" dirty="0" err="1" smtClean="0">
                <a:latin typeface="Shusha" pitchFamily="2" charset="0"/>
              </a:rPr>
              <a:t>ek</a:t>
            </a:r>
            <a:r>
              <a:rPr lang="en-US" dirty="0" smtClean="0">
                <a:latin typeface="Shusha" pitchFamily="2" charset="0"/>
              </a:rPr>
              <a:t> </a:t>
            </a:r>
            <a:r>
              <a:rPr lang="en-US" dirty="0" err="1" smtClean="0">
                <a:latin typeface="Shusha" pitchFamily="2" charset="0"/>
              </a:rPr>
              <a:t>zaosa</a:t>
            </a:r>
            <a:r>
              <a:rPr lang="en-US" dirty="0" smtClean="0">
                <a:latin typeface="Shusha" pitchFamily="2" charset="0"/>
              </a:rPr>
              <a:t>¸ </a:t>
            </a:r>
            <a:r>
              <a:rPr lang="en-US" dirty="0" err="1" smtClean="0">
                <a:latin typeface="Shusha" pitchFamily="2" charset="0"/>
              </a:rPr>
              <a:t>vasaayau</a:t>
            </a:r>
            <a:r>
              <a:rPr lang="en-US" dirty="0" smtClean="0">
                <a:latin typeface="Shusha" pitchFamily="2" charset="0"/>
              </a:rPr>
              <a:t>&gt; </a:t>
            </a:r>
            <a:r>
              <a:rPr lang="en-US" dirty="0" err="1" smtClean="0">
                <a:latin typeface="Shusha" pitchFamily="2" charset="0"/>
              </a:rPr>
              <a:t>pdaqa</a:t>
            </a:r>
            <a:r>
              <a:rPr lang="en-US" dirty="0" smtClean="0">
                <a:latin typeface="Shusha" pitchFamily="2" charset="0"/>
              </a:rPr>
              <a:t>- </a:t>
            </a:r>
            <a:r>
              <a:rPr lang="en-US" dirty="0" err="1" smtClean="0">
                <a:latin typeface="Shusha" pitchFamily="2" charset="0"/>
              </a:rPr>
              <a:t>imalata</a:t>
            </a:r>
            <a:r>
              <a:rPr lang="en-US" dirty="0" smtClean="0">
                <a:latin typeface="Shusha" pitchFamily="2" charset="0"/>
              </a:rPr>
              <a:t> </a:t>
            </a:r>
            <a:r>
              <a:rPr lang="en-US" dirty="0" err="1" smtClean="0">
                <a:latin typeface="Shusha" pitchFamily="2" charset="0"/>
              </a:rPr>
              <a:t>hO</a:t>
            </a:r>
            <a:r>
              <a:rPr lang="en-US" dirty="0" smtClean="0">
                <a:latin typeface="Shusha" pitchFamily="2" charset="0"/>
              </a:rPr>
              <a:t> </a:t>
            </a:r>
            <a:r>
              <a:rPr lang="en-US" dirty="0" err="1" smtClean="0">
                <a:latin typeface="Shusha" pitchFamily="2" charset="0"/>
              </a:rPr>
              <a:t>ijasa</a:t>
            </a:r>
            <a:r>
              <a:rPr lang="en-US" dirty="0" smtClean="0">
                <a:latin typeface="Shusha" pitchFamily="2" charset="0"/>
              </a:rPr>
              <a:t> pr </a:t>
            </a:r>
            <a:r>
              <a:rPr lang="en-US" dirty="0" err="1" smtClean="0">
                <a:latin typeface="Shusha" pitchFamily="2" charset="0"/>
              </a:rPr>
              <a:t>Aa</a:t>
            </a:r>
            <a:r>
              <a:rPr lang="en-US" dirty="0" smtClean="0">
                <a:latin typeface="Shusha" pitchFamily="2" charset="0"/>
              </a:rPr>
              <a:t>^@</a:t>
            </a:r>
            <a:r>
              <a:rPr lang="en-US" dirty="0" err="1" smtClean="0">
                <a:latin typeface="Shusha" pitchFamily="2" charset="0"/>
              </a:rPr>
              <a:t>saIkrNa</a:t>
            </a:r>
            <a:r>
              <a:rPr lang="en-US" dirty="0" smtClean="0">
                <a:latin typeface="Shusha" pitchFamily="2" charset="0"/>
              </a:rPr>
              <a:t> ka </a:t>
            </a:r>
            <a:r>
              <a:rPr lang="en-US" dirty="0" err="1" smtClean="0">
                <a:latin typeface="Shusha" pitchFamily="2" charset="0"/>
              </a:rPr>
              <a:t>p`Baava</a:t>
            </a:r>
            <a:r>
              <a:rPr lang="en-US" dirty="0" smtClean="0">
                <a:latin typeface="Shusha" pitchFamily="2" charset="0"/>
              </a:rPr>
              <a:t> </a:t>
            </a:r>
            <a:r>
              <a:rPr lang="en-US" dirty="0" err="1" smtClean="0">
                <a:latin typeface="Shusha" pitchFamily="2" charset="0"/>
              </a:rPr>
              <a:t>nahIM</a:t>
            </a:r>
            <a:r>
              <a:rPr lang="en-US" dirty="0" smtClean="0">
                <a:latin typeface="Shusha" pitchFamily="2" charset="0"/>
              </a:rPr>
              <a:t> </a:t>
            </a:r>
            <a:r>
              <a:rPr lang="en-US" dirty="0" err="1" smtClean="0">
                <a:latin typeface="Shusha" pitchFamily="2" charset="0"/>
              </a:rPr>
              <a:t>pDta</a:t>
            </a:r>
            <a:r>
              <a:rPr lang="en-US" dirty="0" smtClean="0">
                <a:latin typeface="Shusha" pitchFamily="2" charset="0"/>
              </a:rPr>
              <a:t>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012160" y="-985433"/>
            <a:ext cx="3400352" cy="3400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-928718"/>
            <a:ext cx="3643338" cy="342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527490" y="607023"/>
            <a:ext cx="23696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3200" b="1" dirty="0" err="1" smtClean="0">
                <a:latin typeface="Shusha" pitchFamily="2" charset="0"/>
              </a:rPr>
              <a:t>kcara</a:t>
            </a:r>
            <a:r>
              <a:rPr lang="en-US" sz="3200" b="1" dirty="0" smtClean="0">
                <a:latin typeface="Shusha" pitchFamily="2" charset="0"/>
              </a:rPr>
              <a:t> </a:t>
            </a:r>
            <a:r>
              <a:rPr lang="en-US" sz="3200" b="1" dirty="0" err="1" smtClean="0">
                <a:latin typeface="Shusha" pitchFamily="2" charset="0"/>
              </a:rPr>
              <a:t>inakalaoMÑ</a:t>
            </a:r>
            <a:endParaRPr lang="ru-RU" sz="2400" dirty="0"/>
          </a:p>
        </p:txBody>
      </p:sp>
      <p:pic>
        <p:nvPicPr>
          <p:cNvPr id="11" name="Picture 10" descr="brand clym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82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259632" y="429283"/>
            <a:ext cx="3960440" cy="12969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73022" y="498482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Shusha" pitchFamily="2" charset="0"/>
              </a:rPr>
              <a:t>T/</a:t>
            </a:r>
            <a:r>
              <a:rPr lang="en-US" b="1" dirty="0" err="1" smtClean="0">
                <a:latin typeface="Shusha" pitchFamily="2" charset="0"/>
              </a:rPr>
              <a:t>aMsafOT</a:t>
            </a:r>
            <a:r>
              <a:rPr lang="en-US" b="1" dirty="0" smtClean="0">
                <a:latin typeface="Shusha" pitchFamily="2" charset="0"/>
              </a:rPr>
              <a:t>\</a:t>
            </a:r>
            <a:r>
              <a:rPr lang="en-US" b="1" dirty="0" err="1" smtClean="0">
                <a:latin typeface="Shusha" pitchFamily="2" charset="0"/>
              </a:rPr>
              <a:t>sa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27594" y="0"/>
            <a:ext cx="3635375" cy="6858000"/>
          </a:xfrm>
          <a:prstGeom prst="rect">
            <a:avLst/>
          </a:prstGeom>
          <a:solidFill>
            <a:srgbClr val="F06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050962"/>
            <a:ext cx="6696744" cy="42842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63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92361"/>
            <a:ext cx="6372708" cy="228876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Shusha" pitchFamily="2" charset="0"/>
              </a:rPr>
              <a:t>yah </a:t>
            </a:r>
            <a:r>
              <a:rPr lang="en-US" sz="2400" b="1" dirty="0" err="1" smtClean="0">
                <a:latin typeface="Shusha" pitchFamily="2" charset="0"/>
              </a:rPr>
              <a:t>maaÐ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dUQa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Wara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baccao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imalata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hO.</a:t>
            </a:r>
            <a:endParaRPr lang="ru-RU" sz="2400" b="1" dirty="0" smtClean="0"/>
          </a:p>
          <a:p>
            <a:r>
              <a:rPr lang="en-US" sz="2400" b="1" dirty="0" err="1" smtClean="0">
                <a:latin typeface="Shusha" pitchFamily="2" charset="0"/>
              </a:rPr>
              <a:t>maQaumaoh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haonao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saMBaavanaa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baZ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jaatI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hO.</a:t>
            </a:r>
            <a:endParaRPr lang="ru-RU" sz="2400" b="1" dirty="0" smtClean="0"/>
          </a:p>
          <a:p>
            <a:r>
              <a:rPr lang="en-US" sz="2400" b="1" dirty="0" err="1" smtClean="0">
                <a:latin typeface="Shusha" pitchFamily="2" charset="0"/>
              </a:rPr>
              <a:t>jaaoDaoM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AaOr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AaMKaoM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iJallaI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ko</a:t>
            </a:r>
            <a:r>
              <a:rPr lang="en-US" sz="2400" b="1" dirty="0" smtClean="0">
                <a:latin typeface="Shusha" pitchFamily="2" charset="0"/>
              </a:rPr>
              <a:t> }</a:t>
            </a:r>
            <a:r>
              <a:rPr lang="en-US" sz="2400" b="1" dirty="0" err="1" smtClean="0">
                <a:latin typeface="Shusha" pitchFamily="2" charset="0"/>
              </a:rPr>
              <a:t>tkaoM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nauksaana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phuÐcata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hO.</a:t>
            </a:r>
            <a:endParaRPr lang="ru-RU" sz="2400" b="1" dirty="0" smtClean="0"/>
          </a:p>
          <a:p>
            <a:r>
              <a:rPr lang="en-US" sz="2400" b="1" dirty="0" err="1" smtClean="0">
                <a:latin typeface="Shusha" pitchFamily="2" charset="0"/>
              </a:rPr>
              <a:t>raoga–p`itkar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xamata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kmajaaor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haotI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hO.</a:t>
            </a:r>
            <a:endParaRPr lang="ru-RU" sz="2400" b="1" dirty="0" smtClean="0"/>
          </a:p>
          <a:p>
            <a:r>
              <a:rPr lang="en-US" sz="2400" b="1" dirty="0" err="1" smtClean="0">
                <a:latin typeface="Shusha" pitchFamily="2" charset="0"/>
              </a:rPr>
              <a:t>puÉYaIya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harmaaona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TosTaosToraona</a:t>
            </a:r>
            <a:r>
              <a:rPr lang="en-US" sz="2400" b="1" dirty="0" smtClean="0">
                <a:latin typeface="Shusha" pitchFamily="2" charset="0"/>
              </a:rPr>
              <a:t> ka </a:t>
            </a:r>
            <a:r>
              <a:rPr lang="en-US" sz="2400" b="1" dirty="0" err="1" smtClean="0">
                <a:latin typeface="Shusha" pitchFamily="2" charset="0"/>
              </a:rPr>
              <a:t>str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kma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haota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AaOr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vaIya</a:t>
            </a:r>
            <a:r>
              <a:rPr lang="en-US" sz="2400" b="1" dirty="0" smtClean="0">
                <a:latin typeface="Shusha" pitchFamily="2" charset="0"/>
              </a:rPr>
              <a:t>- </a:t>
            </a:r>
            <a:r>
              <a:rPr lang="en-US" sz="2400" b="1" dirty="0" err="1" smtClean="0">
                <a:latin typeface="Shusha" pitchFamily="2" charset="0"/>
              </a:rPr>
              <a:t>kI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gauNava</a:t>
            </a:r>
            <a:r>
              <a:rPr lang="en-US" sz="2400" b="1" dirty="0" smtClean="0">
                <a:latin typeface="Shusha" pitchFamily="2" charset="0"/>
              </a:rPr>
              <a:t>&lt;</a:t>
            </a:r>
            <a:r>
              <a:rPr lang="en-US" sz="2400" b="1" dirty="0" err="1" smtClean="0">
                <a:latin typeface="Shusha" pitchFamily="2" charset="0"/>
              </a:rPr>
              <a:t>aa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GaT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jaatI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hO.</a:t>
            </a:r>
            <a:endParaRPr lang="ru-RU" sz="2400" b="1" dirty="0" smtClean="0"/>
          </a:p>
          <a:p>
            <a:r>
              <a:rPr lang="en-US" sz="2400" b="1" dirty="0" err="1" smtClean="0">
                <a:latin typeface="Shusha" pitchFamily="2" charset="0"/>
              </a:rPr>
              <a:t>kovala</a:t>
            </a:r>
            <a:r>
              <a:rPr lang="en-US" sz="2400" b="1" dirty="0" smtClean="0">
                <a:latin typeface="Shusha" pitchFamily="2" charset="0"/>
              </a:rPr>
              <a:t> 2‰ ³maa~ 4 </a:t>
            </a:r>
            <a:r>
              <a:rPr lang="en-US" sz="2400" b="1" dirty="0" err="1" smtClean="0">
                <a:latin typeface="Shusha" pitchFamily="2" charset="0"/>
              </a:rPr>
              <a:t>ga`ama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p`itidnaÑ</a:t>
            </a:r>
            <a:r>
              <a:rPr lang="en-US" sz="2400" b="1" dirty="0" smtClean="0">
                <a:latin typeface="Shusha" pitchFamily="2" charset="0"/>
              </a:rPr>
              <a:t>´ </a:t>
            </a:r>
            <a:r>
              <a:rPr lang="en-US" sz="2400" b="1" dirty="0" err="1" smtClean="0">
                <a:latin typeface="Shusha" pitchFamily="2" charset="0"/>
              </a:rPr>
              <a:t>AiQak</a:t>
            </a:r>
            <a:r>
              <a:rPr lang="en-US" sz="2400" b="1" dirty="0" smtClean="0">
                <a:latin typeface="Shusha" pitchFamily="2" charset="0"/>
              </a:rPr>
              <a:t> T/</a:t>
            </a:r>
            <a:r>
              <a:rPr lang="en-US" sz="2400" b="1" dirty="0" err="1" smtClean="0">
                <a:latin typeface="Shusha" pitchFamily="2" charset="0"/>
              </a:rPr>
              <a:t>aMsafOT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laonao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sao</a:t>
            </a:r>
            <a:r>
              <a:rPr lang="en-US" sz="2400" b="1" dirty="0" smtClean="0">
                <a:latin typeface="Shusha" pitchFamily="2" charset="0"/>
              </a:rPr>
              <a:t> r&gt;</a:t>
            </a:r>
            <a:r>
              <a:rPr lang="en-US" sz="2400" b="1" dirty="0" err="1" smtClean="0">
                <a:latin typeface="Shusha" pitchFamily="2" charset="0"/>
              </a:rPr>
              <a:t>alpta</a:t>
            </a:r>
            <a:r>
              <a:rPr lang="en-US" sz="2400" b="1" dirty="0" smtClean="0">
                <a:latin typeface="Shusha" pitchFamily="2" charset="0"/>
              </a:rPr>
              <a:t> )</a:t>
            </a:r>
            <a:r>
              <a:rPr lang="en-US" sz="2400" b="1" dirty="0" err="1" smtClean="0">
                <a:latin typeface="Shusha" pitchFamily="2" charset="0"/>
              </a:rPr>
              <a:t>dya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raoga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kI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jaaoiKma</a:t>
            </a:r>
            <a:r>
              <a:rPr lang="en-US" sz="2400" b="1" dirty="0" smtClean="0">
                <a:latin typeface="Shusha" pitchFamily="2" charset="0"/>
              </a:rPr>
              <a:t> 23‰ </a:t>
            </a:r>
            <a:r>
              <a:rPr lang="en-US" sz="2400" b="1" dirty="0" err="1" smtClean="0">
                <a:latin typeface="Shusha" pitchFamily="2" charset="0"/>
              </a:rPr>
              <a:t>baZ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jaatI</a:t>
            </a:r>
            <a:r>
              <a:rPr lang="en-US" sz="2400" b="1" dirty="0" smtClean="0">
                <a:latin typeface="Shusha" pitchFamily="2" charset="0"/>
              </a:rPr>
              <a:t> </a:t>
            </a:r>
            <a:r>
              <a:rPr lang="en-US" sz="2400" b="1" dirty="0" err="1" smtClean="0">
                <a:latin typeface="Shusha" pitchFamily="2" charset="0"/>
              </a:rPr>
              <a:t>hO</a:t>
            </a:r>
            <a:endParaRPr lang="ru-RU" sz="2400" b="1" dirty="0"/>
          </a:p>
        </p:txBody>
      </p:sp>
      <p:sp>
        <p:nvSpPr>
          <p:cNvPr id="4" name="Овал 3"/>
          <p:cNvSpPr/>
          <p:nvPr/>
        </p:nvSpPr>
        <p:spPr>
          <a:xfrm>
            <a:off x="6012160" y="0"/>
            <a:ext cx="3400352" cy="2414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gree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0"/>
            <a:ext cx="3755986" cy="250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527490" y="607023"/>
            <a:ext cx="23696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3200" b="1" dirty="0" err="1" smtClean="0">
                <a:latin typeface="Shusha" pitchFamily="2" charset="0"/>
              </a:rPr>
              <a:t>kcara</a:t>
            </a:r>
            <a:r>
              <a:rPr lang="en-US" sz="3200" b="1" dirty="0" smtClean="0">
                <a:latin typeface="Shusha" pitchFamily="2" charset="0"/>
              </a:rPr>
              <a:t> </a:t>
            </a:r>
            <a:r>
              <a:rPr lang="en-US" sz="3200" b="1" dirty="0" err="1" smtClean="0">
                <a:latin typeface="Shusha" pitchFamily="2" charset="0"/>
              </a:rPr>
              <a:t>inakalaoMÑ</a:t>
            </a:r>
            <a:endParaRPr lang="ru-RU" sz="2400" dirty="0"/>
          </a:p>
        </p:txBody>
      </p:sp>
      <p:pic>
        <p:nvPicPr>
          <p:cNvPr id="10" name="Рисунок 9" descr="green.png"/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3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2390" y="1507173"/>
            <a:ext cx="2816724" cy="281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969445" y="2292361"/>
            <a:ext cx="2084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Baaojana</a:t>
            </a:r>
            <a:r>
              <a:rPr lang="en-US" sz="2400" b="1" dirty="0" smtClean="0">
                <a:solidFill>
                  <a:schemeClr val="bg1"/>
                </a:solidFill>
                <a:latin typeface="Shusha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maoM</a:t>
            </a:r>
            <a:r>
              <a:rPr lang="en-US" sz="2400" b="1" dirty="0" smtClean="0">
                <a:solidFill>
                  <a:schemeClr val="bg1"/>
                </a:solidFill>
                <a:latin typeface="Shusha" pitchFamily="2" charset="0"/>
              </a:rPr>
              <a:t> T/</a:t>
            </a: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aMsafOT</a:t>
            </a:r>
            <a:r>
              <a:rPr lang="en-US" sz="2400" b="1" dirty="0" smtClean="0">
                <a:solidFill>
                  <a:schemeClr val="bg1"/>
                </a:solidFill>
                <a:latin typeface="Shusha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Saaimala</a:t>
            </a:r>
            <a:r>
              <a:rPr lang="en-US" sz="2400" b="1" dirty="0" smtClean="0">
                <a:solidFill>
                  <a:schemeClr val="bg1"/>
                </a:solidFill>
                <a:latin typeface="Shusha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haonao</a:t>
            </a:r>
            <a:r>
              <a:rPr lang="en-US" sz="2400" b="1" dirty="0" smtClean="0">
                <a:solidFill>
                  <a:schemeClr val="bg1"/>
                </a:solidFill>
                <a:latin typeface="Shusha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ko</a:t>
            </a:r>
            <a:r>
              <a:rPr lang="en-US" sz="2400" b="1" dirty="0" smtClean="0">
                <a:solidFill>
                  <a:schemeClr val="bg1"/>
                </a:solidFill>
                <a:latin typeface="Shusha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nakara%mak</a:t>
            </a:r>
            <a:r>
              <a:rPr lang="en-US" sz="2400" b="1" dirty="0" smtClean="0">
                <a:solidFill>
                  <a:schemeClr val="bg1"/>
                </a:solidFill>
                <a:latin typeface="Shusha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usha" pitchFamily="2" charset="0"/>
              </a:rPr>
              <a:t>pirNaama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3" name="Picture 12" descr="brand clym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97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1319</Words>
  <Application>Microsoft Office PowerPoint</Application>
  <PresentationFormat>On-screen Show (4:3)</PresentationFormat>
  <Paragraphs>234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T/aMsafOT\sa</vt:lpstr>
      <vt:lpstr>T/aMsafOT\sa</vt:lpstr>
      <vt:lpstr>iDsabaayaaoisasa</vt:lpstr>
      <vt:lpstr>iDsabaayaaoisasa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начинается с малого.</dc:title>
  <dc:creator>userm38</dc:creator>
  <cp:lastModifiedBy>Artlife Counter</cp:lastModifiedBy>
  <cp:revision>152</cp:revision>
  <dcterms:created xsi:type="dcterms:W3CDTF">2012-04-20T07:34:56Z</dcterms:created>
  <dcterms:modified xsi:type="dcterms:W3CDTF">2021-05-24T07:17:50Z</dcterms:modified>
</cp:coreProperties>
</file>