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DE10-E7F9-4907-BD60-E6D9EF755D9C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5D74-3EFF-4139-9076-168C1DFF1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DE10-E7F9-4907-BD60-E6D9EF755D9C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5D74-3EFF-4139-9076-168C1DFF1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DE10-E7F9-4907-BD60-E6D9EF755D9C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5D74-3EFF-4139-9076-168C1DFF1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DE10-E7F9-4907-BD60-E6D9EF755D9C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5D74-3EFF-4139-9076-168C1DFF1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DE10-E7F9-4907-BD60-E6D9EF755D9C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5D74-3EFF-4139-9076-168C1DFF1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DE10-E7F9-4907-BD60-E6D9EF755D9C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5D74-3EFF-4139-9076-168C1DFF1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DE10-E7F9-4907-BD60-E6D9EF755D9C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5D74-3EFF-4139-9076-168C1DFF1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DE10-E7F9-4907-BD60-E6D9EF755D9C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5D74-3EFF-4139-9076-168C1DFF1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DE10-E7F9-4907-BD60-E6D9EF755D9C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5D74-3EFF-4139-9076-168C1DFF1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DE10-E7F9-4907-BD60-E6D9EF755D9C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5D74-3EFF-4139-9076-168C1DFF1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DE10-E7F9-4907-BD60-E6D9EF755D9C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55D74-3EFF-4139-9076-168C1DFF1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BDE10-E7F9-4907-BD60-E6D9EF755D9C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55D74-3EFF-4139-9076-168C1DFF1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sion promo2017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62"/>
            <a:ext cx="9144000" cy="6851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sion promo2017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62"/>
            <a:ext cx="9144000" cy="6851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ezentasion promo2017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62"/>
            <a:ext cx="9144000" cy="6851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zentasion promo2017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62"/>
            <a:ext cx="9144000" cy="68514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rezentasion promo2017-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62"/>
            <a:ext cx="9144000" cy="6851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zentasion promo2017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62"/>
            <a:ext cx="9144000" cy="6851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Булавко Марина</dc:creator>
  <cp:lastModifiedBy>Булавко Марина</cp:lastModifiedBy>
  <cp:revision>2</cp:revision>
  <dcterms:created xsi:type="dcterms:W3CDTF">2016-10-28T11:26:13Z</dcterms:created>
  <dcterms:modified xsi:type="dcterms:W3CDTF">2016-11-02T08:51:59Z</dcterms:modified>
</cp:coreProperties>
</file>